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007577073" r:id="rId3"/>
    <p:sldId id="2007577115" r:id="rId4"/>
    <p:sldId id="2007577116" r:id="rId5"/>
    <p:sldId id="2007577108" r:id="rId6"/>
    <p:sldId id="2007577110" r:id="rId7"/>
    <p:sldId id="2007577117" r:id="rId8"/>
    <p:sldId id="727" r:id="rId9"/>
    <p:sldId id="728" r:id="rId10"/>
    <p:sldId id="2007577114" r:id="rId11"/>
    <p:sldId id="2007577119" r:id="rId12"/>
    <p:sldId id="2007577120" r:id="rId13"/>
    <p:sldId id="2007577118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72"/>
    <a:srgbClr val="49D99B"/>
    <a:srgbClr val="A53731"/>
    <a:srgbClr val="1B7F54"/>
    <a:srgbClr val="E8B5B2"/>
    <a:srgbClr val="833E17"/>
    <a:srgbClr val="D16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25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02BCC-5BE0-4AFA-8B55-D3D3BD403254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884C-8C00-4394-9DB6-15A5CAE11C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5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5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1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8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6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7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6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5.wdp"/><Relationship Id="rId19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7.jpeg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artoon Music (1)">
            <a:hlinkClick r:id="" action="ppaction://media"/>
            <a:extLst>
              <a:ext uri="{FF2B5EF4-FFF2-40B4-BE49-F238E27FC236}">
                <a16:creationId xmlns:a16="http://schemas.microsoft.com/office/drawing/2014/main" xmlns="" id="{6F66D0B0-ED14-4911-A6CB-1E145E8433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281.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6144" y="414793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437" y="1421373"/>
            <a:ext cx="781559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000" b="1" u="sng" kern="0" smtClean="0">
                <a:solidFill>
                  <a:srgbClr val="00206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  <a:endParaRPr lang="vi-VN" sz="6000" b="1" u="sng" kern="0" dirty="0">
              <a:solidFill>
                <a:srgbClr val="002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143" y="2212737"/>
            <a:ext cx="10885713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000" b="1" kern="0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Em làm được những gì ?</a:t>
            </a:r>
            <a:endParaRPr lang="vi-VN" sz="6000" b="1" kern="0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7533" y="3428998"/>
            <a:ext cx="781559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196"/>
            <a:r>
              <a:rPr lang="en-US" sz="6000" b="1" kern="0" smtClean="0">
                <a:solidFill>
                  <a:srgbClr val="002060"/>
                </a:solidFill>
                <a:latin typeface="HP001 4 hàng" pitchFamily="34" charset="-93"/>
                <a:cs typeface="Times New Roman" pitchFamily="18" charset="0"/>
              </a:rPr>
              <a:t>(Tiết 2)</a:t>
            </a:r>
            <a:endParaRPr lang="vi-VN" sz="6000" b="1" kern="0" dirty="0">
              <a:solidFill>
                <a:srgbClr val="002060"/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16"/>
    </mc:Choice>
    <mc:Fallback xmlns="">
      <p:transition advTm="1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8" objId="20"/>
        <p14:stopEvt time="13916" objId="2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xmlns="" id="{D228AA05-0AE2-45BF-B4F4-26F3A1701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6" y="-60370"/>
            <a:ext cx="2043927" cy="2076893"/>
          </a:xfrm>
          <a:prstGeom prst="rect">
            <a:avLst/>
          </a:prstGeom>
        </p:spPr>
      </p:pic>
      <p:pic>
        <p:nvPicPr>
          <p:cNvPr id="37" name="图片 14">
            <a:extLst>
              <a:ext uri="{FF2B5EF4-FFF2-40B4-BE49-F238E27FC236}">
                <a16:creationId xmlns:a16="http://schemas.microsoft.com/office/drawing/2014/main" xmlns="" id="{A89C10F9-EF52-444B-AEEF-19891046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990"/>
            <a:ext cx="12192000" cy="26030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2D3A344-FA3F-4170-8677-872F9B692BED}"/>
              </a:ext>
            </a:extLst>
          </p:cNvPr>
          <p:cNvSpPr txBox="1"/>
          <p:nvPr/>
        </p:nvSpPr>
        <p:spPr>
          <a:xfrm>
            <a:off x="2041601" y="1023006"/>
            <a:ext cx="11515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Dùng sợi dây để tạo hình ảnh đường thẳng, đường cong.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F4C9681-7B4A-42B3-9B30-0519A226F3C7}"/>
              </a:ext>
            </a:extLst>
          </p:cNvPr>
          <p:cNvSpPr txBox="1"/>
          <p:nvPr/>
        </p:nvSpPr>
        <p:spPr>
          <a:xfrm>
            <a:off x="2024567" y="3249077"/>
            <a:ext cx="10747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Dùng que tính, bút chì, ... để tạo đường gấp khúc.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44536429-7F7D-4BC9-8CD1-DA3D55DD6DF2}"/>
              </a:ext>
            </a:extLst>
          </p:cNvPr>
          <p:cNvSpPr/>
          <p:nvPr/>
        </p:nvSpPr>
        <p:spPr>
          <a:xfrm rot="4784485">
            <a:off x="6260333" y="-972752"/>
            <a:ext cx="1455269" cy="6080698"/>
          </a:xfrm>
          <a:custGeom>
            <a:avLst/>
            <a:gdLst>
              <a:gd name="connsiteX0" fmla="*/ 2709746 w 2709746"/>
              <a:gd name="connsiteY0" fmla="*/ 0 h 3722768"/>
              <a:gd name="connsiteX1" fmla="*/ 2308302 w 2709746"/>
              <a:gd name="connsiteY1" fmla="*/ 635619 h 3722768"/>
              <a:gd name="connsiteX2" fmla="*/ 1906859 w 2709746"/>
              <a:gd name="connsiteY2" fmla="*/ 3434575 h 3722768"/>
              <a:gd name="connsiteX3" fmla="*/ 0 w 2709746"/>
              <a:gd name="connsiteY3" fmla="*/ 3490332 h 3722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9746" h="3722768">
                <a:moveTo>
                  <a:pt x="2709746" y="0"/>
                </a:moveTo>
                <a:cubicBezTo>
                  <a:pt x="2575931" y="31595"/>
                  <a:pt x="2442117" y="63190"/>
                  <a:pt x="2308302" y="635619"/>
                </a:cubicBezTo>
                <a:cubicBezTo>
                  <a:pt x="2174487" y="1208048"/>
                  <a:pt x="2291576" y="2958790"/>
                  <a:pt x="1906859" y="3434575"/>
                </a:cubicBezTo>
                <a:cubicBezTo>
                  <a:pt x="1522142" y="3910360"/>
                  <a:pt x="761071" y="3700346"/>
                  <a:pt x="0" y="349033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group of toothbrushes&#10;&#10;Description automatically generated with low confidence">
            <a:extLst>
              <a:ext uri="{FF2B5EF4-FFF2-40B4-BE49-F238E27FC236}">
                <a16:creationId xmlns:a16="http://schemas.microsoft.com/office/drawing/2014/main" xmlns="" id="{74132758-75AA-43FC-8738-70C63C322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560">
            <a:off x="3849089" y="3706839"/>
            <a:ext cx="3690589" cy="3157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9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661">
        <p14:gallery dir="l"/>
      </p:transition>
    </mc:Choice>
    <mc:Fallback xmlns="">
      <p:transition spd="slow" advTm="30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Véc Tơ Sợi Dây , Dây Thừng., Véc Tơ Sợi Dây., Đầu Dây Thừng. miễn  phí tải tập tin PNG PSDComment và Vector">
            <a:extLst>
              <a:ext uri="{FF2B5EF4-FFF2-40B4-BE49-F238E27FC236}">
                <a16:creationId xmlns:a16="http://schemas.microsoft.com/office/drawing/2014/main" xmlns="" id="{16CA3C1E-4038-4EA2-BD11-CD458050D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417" r="91250">
                        <a14:foregroundMark x1="9417" y1="45667" x2="9417" y2="45667"/>
                        <a14:foregroundMark x1="91250" y1="50250" x2="91250" y2="5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38" y="2232165"/>
            <a:ext cx="430409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Sợi PNG, Vector, PSD, và biểu tượng để tải về miễn phí | pngtree">
            <a:extLst>
              <a:ext uri="{FF2B5EF4-FFF2-40B4-BE49-F238E27FC236}">
                <a16:creationId xmlns:a16="http://schemas.microsoft.com/office/drawing/2014/main" xmlns="" id="{DE54F3CB-4331-425B-AC3B-288F39A6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500" r="91000">
                        <a14:foregroundMark x1="91000" y1="53167" x2="91000" y2="53167"/>
                        <a14:foregroundMark x1="9500" y1="52333" x2="9500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00" y="4084278"/>
            <a:ext cx="3767415" cy="30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ình ảnh Dây Thừng , Dây Thừng., Véc Tơ Sợi Dây., Phim Hoạt Hình Dây miễn  phí tải tập tin PNG PSDComment và Vector">
            <a:extLst>
              <a:ext uri="{FF2B5EF4-FFF2-40B4-BE49-F238E27FC236}">
                <a16:creationId xmlns:a16="http://schemas.microsoft.com/office/drawing/2014/main" xmlns="" id="{361317E9-86FC-4B54-BC14-930B456E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167" r="95417">
                        <a14:foregroundMark x1="7167" y1="47833" x2="7167" y2="47833"/>
                        <a14:foregroundMark x1="95417" y1="49250" x2="95417" y2="4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71" y="-632780"/>
            <a:ext cx="4004166" cy="279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anila dây Manila cây gai của Trò chơi chiến tranh - cuộc chiến tranh png  tải về - Miễn phí trong suốt Sợi Dây Thừng png Tải về.">
            <a:extLst>
              <a:ext uri="{FF2B5EF4-FFF2-40B4-BE49-F238E27FC236}">
                <a16:creationId xmlns:a16="http://schemas.microsoft.com/office/drawing/2014/main" xmlns="" id="{9A2B250D-647C-4295-B3BA-630AF7E60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000" r="75333">
                        <a14:foregroundMark x1="4000" y1="42667" x2="4000" y2="42667"/>
                        <a14:foregroundMark x1="75333" y1="54667" x2="75333" y2="5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303"/>
          <a:stretch/>
        </p:blipFill>
        <p:spPr bwMode="auto">
          <a:xfrm>
            <a:off x="1408226" y="788901"/>
            <a:ext cx="3478314" cy="327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A6B04F-9A39-4499-B2D1-4A424D73B9AF}"/>
              </a:ext>
            </a:extLst>
          </p:cNvPr>
          <p:cNvGrpSpPr/>
          <p:nvPr/>
        </p:nvGrpSpPr>
        <p:grpSpPr>
          <a:xfrm>
            <a:off x="6810390" y="503206"/>
            <a:ext cx="4203760" cy="2963926"/>
            <a:chOff x="3836337" y="-169203"/>
            <a:chExt cx="5502419" cy="5205297"/>
          </a:xfrm>
        </p:grpSpPr>
        <p:pic>
          <p:nvPicPr>
            <p:cNvPr id="9" name="Picture 2" descr="biểu tượng bút chì - bút chì png tải về - Miễn phí trong suốt Trái Cam png  Tải về.">
              <a:extLst>
                <a:ext uri="{FF2B5EF4-FFF2-40B4-BE49-F238E27FC236}">
                  <a16:creationId xmlns:a16="http://schemas.microsoft.com/office/drawing/2014/main" xmlns="" id="{109FFD84-8780-424E-A944-B990A6BDC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0" b="94400" l="10000" r="90000">
                          <a14:foregroundMark x1="39667" y1="10100" x2="39667" y2="10100"/>
                          <a14:foregroundMark x1="39000" y1="5700" x2="39000" y2="5700"/>
                          <a14:foregroundMark x1="38667" y1="6000" x2="38667" y2="6000"/>
                          <a14:foregroundMark x1="38667" y1="7200" x2="39000" y2="4000"/>
                          <a14:foregroundMark x1="39111" y1="7000" x2="39111" y2="7000"/>
                          <a14:foregroundMark x1="53778" y1="86000" x2="54000" y2="92000"/>
                          <a14:foregroundMark x1="53333" y1="90000" x2="53778" y2="94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88784">
              <a:off x="3996357" y="-329223"/>
              <a:ext cx="2880359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biểu tượng bút chì - bút chì png tải về - Miễn phí trong suốt Trái Cam png  Tải về.">
              <a:extLst>
                <a:ext uri="{FF2B5EF4-FFF2-40B4-BE49-F238E27FC236}">
                  <a16:creationId xmlns:a16="http://schemas.microsoft.com/office/drawing/2014/main" xmlns="" id="{4BD46C0D-2241-4C6C-881D-45333E93A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0" b="94400" l="10000" r="90000">
                          <a14:foregroundMark x1="39667" y1="10100" x2="39667" y2="10100"/>
                          <a14:foregroundMark x1="39000" y1="5700" x2="39000" y2="5700"/>
                          <a14:foregroundMark x1="38667" y1="6000" x2="38667" y2="6000"/>
                          <a14:foregroundMark x1="38667" y1="7200" x2="39000" y2="4000"/>
                          <a14:foregroundMark x1="39111" y1="7000" x2="39111" y2="7000"/>
                          <a14:foregroundMark x1="53778" y1="86000" x2="54000" y2="92000"/>
                          <a14:foregroundMark x1="53333" y1="90000" x2="53778" y2="94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24616">
              <a:off x="4163785" y="1995714"/>
              <a:ext cx="288036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biểu tượng bút chì - bút chì png tải về - Miễn phí trong suốt Trái Cam png  Tải về.">
              <a:extLst>
                <a:ext uri="{FF2B5EF4-FFF2-40B4-BE49-F238E27FC236}">
                  <a16:creationId xmlns:a16="http://schemas.microsoft.com/office/drawing/2014/main" xmlns="" id="{547CFE66-92DD-4BFD-AFE8-696E3AAEC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0" b="94400" l="10000" r="90000">
                          <a14:foregroundMark x1="39667" y1="10100" x2="39667" y2="10100"/>
                          <a14:foregroundMark x1="39000" y1="5700" x2="39000" y2="5700"/>
                          <a14:foregroundMark x1="38667" y1="6000" x2="38667" y2="6000"/>
                          <a14:foregroundMark x1="38667" y1="7200" x2="39000" y2="4000"/>
                          <a14:foregroundMark x1="39111" y1="7000" x2="39111" y2="7000"/>
                          <a14:foregroundMark x1="53778" y1="86000" x2="54000" y2="92000"/>
                          <a14:foregroundMark x1="53333" y1="90000" x2="53778" y2="94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937989">
              <a:off x="6298376" y="1732292"/>
              <a:ext cx="288036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DCDAD2-600A-4A68-8157-E1A79EB27EB0}"/>
              </a:ext>
            </a:extLst>
          </p:cNvPr>
          <p:cNvGrpSpPr/>
          <p:nvPr/>
        </p:nvGrpSpPr>
        <p:grpSpPr>
          <a:xfrm>
            <a:off x="6517699" y="3568272"/>
            <a:ext cx="5345096" cy="2545945"/>
            <a:chOff x="4355961" y="2511221"/>
            <a:chExt cx="7511302" cy="405882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3258A36-304D-4AC8-AC68-E4E647CE7CB6}"/>
                </a:ext>
              </a:extLst>
            </p:cNvPr>
            <p:cNvGrpSpPr/>
            <p:nvPr/>
          </p:nvGrpSpPr>
          <p:grpSpPr>
            <a:xfrm rot="630232">
              <a:off x="4355961" y="2511221"/>
              <a:ext cx="4892573" cy="4058826"/>
              <a:chOff x="2670804" y="2322529"/>
              <a:chExt cx="4892573" cy="4058826"/>
            </a:xfrm>
          </p:grpSpPr>
          <p:pic>
            <p:nvPicPr>
              <p:cNvPr id="15" name="Picture 4" descr="Mechanical pencil Drawing Art, pencil, watercolor Painting, pencil png |  PNGEgg">
                <a:extLst>
                  <a:ext uri="{FF2B5EF4-FFF2-40B4-BE49-F238E27FC236}">
                    <a16:creationId xmlns:a16="http://schemas.microsoft.com/office/drawing/2014/main" xmlns="" id="{D803AD36-7F84-431F-B203-359FAB7F97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828" b="89977" l="10000" r="90000">
                            <a14:foregroundMark x1="77222" y1="5828" x2="77222" y2="5828"/>
                            <a14:foregroundMark x1="72222" y1="15851" x2="72222" y2="15851"/>
                            <a14:foregroundMark x1="18333" y1="89977" x2="18333" y2="899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49791">
                <a:off x="1854243" y="4077303"/>
                <a:ext cx="3120613" cy="1487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Mechanical pencil Drawing Art, pencil, watercolor Painting, pencil png |  PNGEgg">
                <a:extLst>
                  <a:ext uri="{FF2B5EF4-FFF2-40B4-BE49-F238E27FC236}">
                    <a16:creationId xmlns:a16="http://schemas.microsoft.com/office/drawing/2014/main" xmlns="" id="{B06643B1-1FB4-482D-AD27-48B72622F3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5828" b="89977" l="10000" r="90000">
                            <a14:foregroundMark x1="77222" y1="5828" x2="77222" y2="5828"/>
                            <a14:foregroundMark x1="72222" y1="15851" x2="72222" y2="15851"/>
                            <a14:foregroundMark x1="18333" y1="89977" x2="18333" y2="899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557165">
                <a:off x="3610731" y="3650703"/>
                <a:ext cx="3120613" cy="14874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Mechanical pencil Drawing Art, pencil, watercolor Painting, pencil png |  PNGEgg">
                <a:extLst>
                  <a:ext uri="{FF2B5EF4-FFF2-40B4-BE49-F238E27FC236}">
                    <a16:creationId xmlns:a16="http://schemas.microsoft.com/office/drawing/2014/main" xmlns="" id="{0A036AA0-E4D2-4715-B1D3-05E7143228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828" b="89977" l="10000" r="90000">
                            <a14:foregroundMark x1="77222" y1="5828" x2="77222" y2="5828"/>
                            <a14:foregroundMark x1="72222" y1="15851" x2="72222" y2="15851"/>
                            <a14:foregroundMark x1="18333" y1="89977" x2="18333" y2="899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84868">
                <a:off x="5259325" y="3139090"/>
                <a:ext cx="3120613" cy="1487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4" descr="Mechanical pencil Drawing Art, pencil, watercolor Painting, pencil png |  PNGEgg">
              <a:extLst>
                <a:ext uri="{FF2B5EF4-FFF2-40B4-BE49-F238E27FC236}">
                  <a16:creationId xmlns:a16="http://schemas.microsoft.com/office/drawing/2014/main" xmlns="" id="{F91E541C-6EE4-4296-B488-34F3AD334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828" b="89977" l="10000" r="90000">
                          <a14:foregroundMark x1="77222" y1="5828" x2="77222" y2="5828"/>
                          <a14:foregroundMark x1="72222" y1="15851" x2="72222" y2="15851"/>
                          <a14:foregroundMark x1="18333" y1="89977" x2="18333" y2="89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46997">
              <a:off x="8746650" y="3346547"/>
              <a:ext cx="3120613" cy="148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9">
            <a:extLst>
              <a:ext uri="{FF2B5EF4-FFF2-40B4-BE49-F238E27FC236}">
                <a16:creationId xmlns:a16="http://schemas.microsoft.com/office/drawing/2014/main" xmlns="" id="{48B19186-ED1B-4516-BEF0-4266E4DD0CCC}"/>
              </a:ext>
            </a:extLst>
          </p:cNvPr>
          <p:cNvGrpSpPr/>
          <p:nvPr/>
        </p:nvGrpSpPr>
        <p:grpSpPr>
          <a:xfrm>
            <a:off x="0" y="4930805"/>
            <a:ext cx="12192000" cy="1932897"/>
            <a:chOff x="0" y="5772685"/>
            <a:chExt cx="13525500" cy="1085315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xmlns="" id="{3A6EA6F3-7AB9-46B6-B991-EEDC7754B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5"/>
              <a:ext cx="3924300" cy="1085314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xmlns="" id="{E491A0EE-2D2A-4F6D-81DF-2DBDDD250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xmlns="" id="{91071D51-EA37-41CE-BE3A-EE591FF8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xmlns="" id="{20C6C276-DEA2-40BB-B284-196689185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3" name="图片 14">
            <a:extLst>
              <a:ext uri="{FF2B5EF4-FFF2-40B4-BE49-F238E27FC236}">
                <a16:creationId xmlns:a16="http://schemas.microsoft.com/office/drawing/2014/main" xmlns="" id="{6D36A698-E864-4F5F-BF03-E77338697B3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665" y="-80002"/>
            <a:ext cx="797845" cy="797845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xmlns="" id="{3133A687-2705-4215-BCAA-E3AF0A220B8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4380" y="13084"/>
            <a:ext cx="797845" cy="79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6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329"/>
    </mc:Choice>
    <mc:Fallback xmlns="">
      <p:transition advTm="2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xmlns="" id="{7AC8CDE3-7756-449C-8201-CFA338137EE6}"/>
              </a:ext>
            </a:extLst>
          </p:cNvPr>
          <p:cNvGrpSpPr/>
          <p:nvPr/>
        </p:nvGrpSpPr>
        <p:grpSpPr>
          <a:xfrm>
            <a:off x="0" y="4930805"/>
            <a:ext cx="12192000" cy="1932897"/>
            <a:chOff x="0" y="5772685"/>
            <a:chExt cx="13525500" cy="108531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A5AA252-16A8-4FBA-9601-C7C30699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5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652148FF-6E70-4EF5-AFDF-7FD36119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xmlns="" id="{628D57F3-256A-463E-955E-F2222A2D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xmlns="" id="{D6D4706D-15B0-40B5-9759-158A16C32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2D7A13AE-9D84-4785-858F-B71345E6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665" y="-80002"/>
            <a:ext cx="797845" cy="797845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CEBDEB93-83D0-455D-AA52-9D2FA9703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4380" y="13084"/>
            <a:ext cx="797845" cy="797845"/>
          </a:xfrm>
          <a:prstGeom prst="rect">
            <a:avLst/>
          </a:prstGeom>
        </p:spPr>
      </p:pic>
      <p:pic>
        <p:nvPicPr>
          <p:cNvPr id="11" name="Picture 2" descr="Trò chơi tư duy) Sắp xếp que tính – Bé tư duy">
            <a:extLst>
              <a:ext uri="{FF2B5EF4-FFF2-40B4-BE49-F238E27FC236}">
                <a16:creationId xmlns:a16="http://schemas.microsoft.com/office/drawing/2014/main" xmlns="" id="{2B0478C5-1751-4349-B0A9-5FD359015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862388" y="2377828"/>
            <a:ext cx="34385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rò chơi tư duy) Sắp xếp que tính – Bé tư duy">
            <a:extLst>
              <a:ext uri="{FF2B5EF4-FFF2-40B4-BE49-F238E27FC236}">
                <a16:creationId xmlns:a16="http://schemas.microsoft.com/office/drawing/2014/main" xmlns="" id="{9111C45F-7570-49FF-9DAB-250F13842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90513" y="841128"/>
            <a:ext cx="34575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rò chơi tư duy) Sắp xếp que tính – Bé tư duy">
            <a:extLst>
              <a:ext uri="{FF2B5EF4-FFF2-40B4-BE49-F238E27FC236}">
                <a16:creationId xmlns:a16="http://schemas.microsoft.com/office/drawing/2014/main" xmlns="" id="{F68B10A6-0FF8-4A32-AD1D-4B3272EDE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50000" r="-2778"/>
          <a:stretch/>
        </p:blipFill>
        <p:spPr bwMode="auto">
          <a:xfrm>
            <a:off x="404813" y="3495428"/>
            <a:ext cx="34575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Bộ 4 Que Tính 10 Cây QT1 - Dụng cụ học sinh khác Tác giả Bến Nghé |  GiaSach.com">
            <a:extLst>
              <a:ext uri="{FF2B5EF4-FFF2-40B4-BE49-F238E27FC236}">
                <a16:creationId xmlns:a16="http://schemas.microsoft.com/office/drawing/2014/main" xmlns="" id="{095E8D83-298A-482C-BD21-22C6C490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66" y="42975"/>
            <a:ext cx="4599234" cy="31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48"/>
    </mc:Choice>
    <mc:Fallback xmlns="">
      <p:transition advTm="25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9" descr="8b0fccb2e21d61b25266c16d7d822443">
            <a:extLst>
              <a:ext uri="{FF2B5EF4-FFF2-40B4-BE49-F238E27FC236}">
                <a16:creationId xmlns:a16="http://schemas.microsoft.com/office/drawing/2014/main" xmlns="" id="{48653829-054C-4CF5-BFBD-2C7A6B6C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8299938" y="478301"/>
            <a:ext cx="3892062" cy="1814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888A5D-CDC2-4B4A-8AA3-000572828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44" b="96000" l="0" r="96889">
                        <a14:foregroundMark x1="50667" y1="19556" x2="50667" y2="19556"/>
                        <a14:foregroundMark x1="69778" y1="21333" x2="69778" y2="21333"/>
                        <a14:foregroundMark x1="78667" y1="38667" x2="78667" y2="38667"/>
                        <a14:foregroundMark x1="66667" y1="56444" x2="66667" y2="56444"/>
                        <a14:foregroundMark x1="84889" y1="52444" x2="84889" y2="52444"/>
                        <a14:foregroundMark x1="77333" y1="70667" x2="77333" y2="70667"/>
                        <a14:foregroundMark x1="64444" y1="75556" x2="64444" y2="75556"/>
                        <a14:foregroundMark x1="45778" y1="76889" x2="45778" y2="76889"/>
                        <a14:foregroundMark x1="32889" y1="71111" x2="32889" y2="71111"/>
                        <a14:foregroundMark x1="23556" y1="58222" x2="23556" y2="58222"/>
                        <a14:foregroundMark x1="20889" y1="43111" x2="20889" y2="43111"/>
                        <a14:foregroundMark x1="31556" y1="28889" x2="31556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166" y="239150"/>
            <a:ext cx="1575582" cy="1575582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xmlns="" id="{2916DEE8-A86B-4D3B-91AD-8121EAE53761}"/>
              </a:ext>
            </a:extLst>
          </p:cNvPr>
          <p:cNvSpPr/>
          <p:nvPr/>
        </p:nvSpPr>
        <p:spPr>
          <a:xfrm>
            <a:off x="1783151" y="5043269"/>
            <a:ext cx="8625698" cy="4062651"/>
          </a:xfrm>
          <a:prstGeom prst="rect">
            <a:avLst/>
          </a:prstGeom>
        </p:spPr>
        <p:txBody>
          <a:bodyPr wrap="square" lIns="0" tIns="0" rIns="0" bIns="0">
            <a:prstTxWarp prst="textArchUp">
              <a:avLst/>
            </a:prstTxWarp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gặp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685545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 </a:t>
            </a:r>
          </a:p>
          <a:p>
            <a:pPr algn="ctr" defTabSz="685545">
              <a:spcBef>
                <a:spcPct val="50000"/>
              </a:spcBef>
            </a:pP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Cartoon Music (1)">
            <a:hlinkClick r:id="" action="ppaction://media"/>
            <a:extLst>
              <a:ext uri="{FF2B5EF4-FFF2-40B4-BE49-F238E27FC236}">
                <a16:creationId xmlns:a16="http://schemas.microsoft.com/office/drawing/2014/main" xmlns="" id="{AAA6ABFB-E15C-40D7-9910-E230FCE435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144.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6144" y="41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971"/>
    </mc:Choice>
    <mc:Fallback xmlns="">
      <p:transition advTm="1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3" objId="7"/>
        <p14:stopEvt time="14971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09" y="0"/>
            <a:ext cx="797845" cy="7978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D25A65A-6AD1-4BC7-8B63-0599A870E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479" y="3226243"/>
            <a:ext cx="3612506" cy="36317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69ABC30-7B38-4586-85C5-1207F5C65596}"/>
              </a:ext>
            </a:extLst>
          </p:cNvPr>
          <p:cNvSpPr/>
          <p:nvPr/>
        </p:nvSpPr>
        <p:spPr>
          <a:xfrm>
            <a:off x="192496" y="191166"/>
            <a:ext cx="523220" cy="523220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F7137D-39B5-4834-BC9F-72C694B650E4}"/>
              </a:ext>
            </a:extLst>
          </p:cNvPr>
          <p:cNvSpPr txBox="1"/>
          <p:nvPr/>
        </p:nvSpPr>
        <p:spPr>
          <a:xfrm>
            <a:off x="262983" y="860468"/>
            <a:ext cx="1067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Biết rằng ba số theo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hàng ngang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hay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cột dọc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đều có tổng là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14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1FCEFB51-F5B8-4267-96C3-75B13B6C6B5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9"/>
          <a:stretch/>
        </p:blipFill>
        <p:spPr>
          <a:xfrm>
            <a:off x="572896" y="140536"/>
            <a:ext cx="1299569" cy="624479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31CE538-9634-4938-9815-9ADEA43DEE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38" y="2283892"/>
            <a:ext cx="6369651" cy="3339960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1AF1B6A3-476F-4BF6-B2FC-D84DB44BDA13}"/>
              </a:ext>
            </a:extLst>
          </p:cNvPr>
          <p:cNvSpPr/>
          <p:nvPr/>
        </p:nvSpPr>
        <p:spPr>
          <a:xfrm>
            <a:off x="8256665" y="4237428"/>
            <a:ext cx="922768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E5E9EE21-2ADA-4960-A9B0-4CC1D4617EC0}"/>
              </a:ext>
            </a:extLst>
          </p:cNvPr>
          <p:cNvSpPr/>
          <p:nvPr/>
        </p:nvSpPr>
        <p:spPr>
          <a:xfrm>
            <a:off x="9392390" y="3575131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C235E729-7F4C-4E1F-B47F-164C2495742A}"/>
              </a:ext>
            </a:extLst>
          </p:cNvPr>
          <p:cNvSpPr/>
          <p:nvPr/>
        </p:nvSpPr>
        <p:spPr>
          <a:xfrm>
            <a:off x="10288459" y="4228161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AD9B6687-C2A4-4A2D-A3B0-9D07E2B15251}"/>
              </a:ext>
            </a:extLst>
          </p:cNvPr>
          <p:cNvSpPr/>
          <p:nvPr/>
        </p:nvSpPr>
        <p:spPr>
          <a:xfrm rot="16200000">
            <a:off x="5669523" y="2454291"/>
            <a:ext cx="704193" cy="26903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F41DB2F-7646-4870-89F5-B4D1D2292E60}"/>
              </a:ext>
            </a:extLst>
          </p:cNvPr>
          <p:cNvCxnSpPr>
            <a:cxnSpLocks/>
          </p:cNvCxnSpPr>
          <p:nvPr/>
        </p:nvCxnSpPr>
        <p:spPr>
          <a:xfrm flipV="1">
            <a:off x="5137527" y="3097924"/>
            <a:ext cx="429896" cy="3310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1497B640-DC3E-4236-8B5B-ED4001B43C60}"/>
              </a:ext>
            </a:extLst>
          </p:cNvPr>
          <p:cNvCxnSpPr>
            <a:cxnSpLocks/>
          </p:cNvCxnSpPr>
          <p:nvPr/>
        </p:nvCxnSpPr>
        <p:spPr>
          <a:xfrm flipH="1" flipV="1">
            <a:off x="5567423" y="3097924"/>
            <a:ext cx="396630" cy="3494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A2DD284-C544-41A3-86AE-B27A13FBCCDF}"/>
              </a:ext>
            </a:extLst>
          </p:cNvPr>
          <p:cNvSpPr txBox="1"/>
          <p:nvPr/>
        </p:nvSpPr>
        <p:spPr>
          <a:xfrm>
            <a:off x="5312064" y="2723342"/>
            <a:ext cx="510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816090C5-FFEC-48F4-B9A3-507907173AAC}"/>
              </a:ext>
            </a:extLst>
          </p:cNvPr>
          <p:cNvSpPr/>
          <p:nvPr/>
        </p:nvSpPr>
        <p:spPr>
          <a:xfrm rot="16200000">
            <a:off x="7510876" y="3740884"/>
            <a:ext cx="704193" cy="26903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6BD3F57F-9AFE-4744-9C4E-3A06B8B0303F}"/>
              </a:ext>
            </a:extLst>
          </p:cNvPr>
          <p:cNvCxnSpPr>
            <a:cxnSpLocks/>
          </p:cNvCxnSpPr>
          <p:nvPr/>
        </p:nvCxnSpPr>
        <p:spPr>
          <a:xfrm flipV="1">
            <a:off x="8268252" y="5457169"/>
            <a:ext cx="442863" cy="35622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xmlns="" id="{7E668C78-A0B9-45E0-996E-60B36E31EEA1}"/>
              </a:ext>
            </a:extLst>
          </p:cNvPr>
          <p:cNvCxnSpPr>
            <a:cxnSpLocks/>
          </p:cNvCxnSpPr>
          <p:nvPr/>
        </p:nvCxnSpPr>
        <p:spPr>
          <a:xfrm flipH="1" flipV="1">
            <a:off x="7847056" y="5445853"/>
            <a:ext cx="434163" cy="36407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D829CAC-D985-401E-90A5-B9A5864E38A0}"/>
              </a:ext>
            </a:extLst>
          </p:cNvPr>
          <p:cNvSpPr txBox="1"/>
          <p:nvPr/>
        </p:nvSpPr>
        <p:spPr>
          <a:xfrm>
            <a:off x="8064137" y="577929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37C405C9-50C5-437F-898A-34E13D072AD0}"/>
              </a:ext>
            </a:extLst>
          </p:cNvPr>
          <p:cNvSpPr/>
          <p:nvPr/>
        </p:nvSpPr>
        <p:spPr>
          <a:xfrm>
            <a:off x="6501495" y="3454890"/>
            <a:ext cx="906297" cy="1983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0DD7708C-F192-4A8D-B476-98C70570D426}"/>
              </a:ext>
            </a:extLst>
          </p:cNvPr>
          <p:cNvCxnSpPr>
            <a:cxnSpLocks/>
          </p:cNvCxnSpPr>
          <p:nvPr/>
        </p:nvCxnSpPr>
        <p:spPr>
          <a:xfrm flipV="1">
            <a:off x="7217596" y="4401809"/>
            <a:ext cx="530155" cy="684274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74319EB3-A193-4E94-BE5B-DDDDBEA646AF}"/>
              </a:ext>
            </a:extLst>
          </p:cNvPr>
          <p:cNvCxnSpPr>
            <a:cxnSpLocks/>
          </p:cNvCxnSpPr>
          <p:nvPr/>
        </p:nvCxnSpPr>
        <p:spPr>
          <a:xfrm flipH="1" flipV="1">
            <a:off x="7201796" y="3840946"/>
            <a:ext cx="545955" cy="56661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E268114D-43AE-4912-9A55-9E60914FF379}"/>
              </a:ext>
            </a:extLst>
          </p:cNvPr>
          <p:cNvSpPr txBox="1"/>
          <p:nvPr/>
        </p:nvSpPr>
        <p:spPr>
          <a:xfrm>
            <a:off x="7687569" y="41930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2" name="图片 32">
            <a:extLst>
              <a:ext uri="{FF2B5EF4-FFF2-40B4-BE49-F238E27FC236}">
                <a16:creationId xmlns:a16="http://schemas.microsoft.com/office/drawing/2014/main" xmlns="" id="{203FEF62-8D06-4F28-8B7D-F832E951C6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13" y="2844"/>
            <a:ext cx="1390224" cy="2262059"/>
          </a:xfrm>
          <a:prstGeom prst="rect">
            <a:avLst/>
          </a:prstGeom>
        </p:spPr>
      </p:pic>
      <p:pic>
        <p:nvPicPr>
          <p:cNvPr id="114" name="图片 11">
            <a:extLst>
              <a:ext uri="{FF2B5EF4-FFF2-40B4-BE49-F238E27FC236}">
                <a16:creationId xmlns:a16="http://schemas.microsoft.com/office/drawing/2014/main" xmlns="" id="{F6D53A86-7CD8-454F-95A1-F1B4727729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09" y="5779994"/>
            <a:ext cx="1500585" cy="107800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4774D176-986E-4D30-A02C-90F54286C484}"/>
              </a:ext>
            </a:extLst>
          </p:cNvPr>
          <p:cNvSpPr/>
          <p:nvPr/>
        </p:nvSpPr>
        <p:spPr>
          <a:xfrm>
            <a:off x="4704269" y="3436340"/>
            <a:ext cx="897676" cy="20168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6C2BDFA-3AAA-432D-A3EC-0427F15B1496}"/>
              </a:ext>
            </a:extLst>
          </p:cNvPr>
          <p:cNvCxnSpPr/>
          <p:nvPr/>
        </p:nvCxnSpPr>
        <p:spPr>
          <a:xfrm flipH="1" flipV="1">
            <a:off x="4203032" y="4401809"/>
            <a:ext cx="473388" cy="984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97B9648-ECD5-40D6-8D49-F1F2585A63F6}"/>
              </a:ext>
            </a:extLst>
          </p:cNvPr>
          <p:cNvCxnSpPr/>
          <p:nvPr/>
        </p:nvCxnSpPr>
        <p:spPr>
          <a:xfrm flipV="1">
            <a:off x="4203032" y="3575131"/>
            <a:ext cx="473388" cy="826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5A83C22-545F-4515-9B88-73E17EA5AA51}"/>
              </a:ext>
            </a:extLst>
          </p:cNvPr>
          <p:cNvSpPr txBox="1"/>
          <p:nvPr/>
        </p:nvSpPr>
        <p:spPr>
          <a:xfrm>
            <a:off x="3656104" y="4139961"/>
            <a:ext cx="58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17CC529-0F99-4AAA-BF4A-055BF1C022F3}"/>
              </a:ext>
            </a:extLst>
          </p:cNvPr>
          <p:cNvCxnSpPr>
            <a:cxnSpLocks/>
            <a:stCxn id="45" idx="1"/>
          </p:cNvCxnSpPr>
          <p:nvPr/>
        </p:nvCxnSpPr>
        <p:spPr>
          <a:xfrm flipH="1" flipV="1">
            <a:off x="4202949" y="4428427"/>
            <a:ext cx="501320" cy="16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ADF1CA-B0A1-4FD0-8D5D-75C4C171F62B}"/>
              </a:ext>
            </a:extLst>
          </p:cNvPr>
          <p:cNvSpPr/>
          <p:nvPr/>
        </p:nvSpPr>
        <p:spPr>
          <a:xfrm>
            <a:off x="6637148" y="3560144"/>
            <a:ext cx="470000" cy="375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9FF1C767-5530-48CA-91DA-51A1F538C25D}"/>
              </a:ext>
            </a:extLst>
          </p:cNvPr>
          <p:cNvSpPr/>
          <p:nvPr/>
        </p:nvSpPr>
        <p:spPr>
          <a:xfrm>
            <a:off x="6698270" y="3539726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D459B6-7F3B-4C1A-A964-D1422E4A4EAB}"/>
              </a:ext>
            </a:extLst>
          </p:cNvPr>
          <p:cNvSpPr txBox="1"/>
          <p:nvPr/>
        </p:nvSpPr>
        <p:spPr>
          <a:xfrm>
            <a:off x="6719643" y="341171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7842864B-B49D-4272-BD39-25A802075976}"/>
              </a:ext>
            </a:extLst>
          </p:cNvPr>
          <p:cNvSpPr/>
          <p:nvPr/>
        </p:nvSpPr>
        <p:spPr>
          <a:xfrm>
            <a:off x="6769903" y="4878066"/>
            <a:ext cx="470000" cy="375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5617233-FBB2-4FC2-BB21-FCCA78D5B229}"/>
              </a:ext>
            </a:extLst>
          </p:cNvPr>
          <p:cNvSpPr/>
          <p:nvPr/>
        </p:nvSpPr>
        <p:spPr>
          <a:xfrm>
            <a:off x="6728139" y="4241050"/>
            <a:ext cx="470000" cy="375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2E0A9CBC-D016-48AE-8D69-F7D64D765351}"/>
              </a:ext>
            </a:extLst>
          </p:cNvPr>
          <p:cNvSpPr/>
          <p:nvPr/>
        </p:nvSpPr>
        <p:spPr>
          <a:xfrm>
            <a:off x="6698684" y="4223816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9CDB49A-D937-47B0-8154-89ADD5D16A9E}"/>
              </a:ext>
            </a:extLst>
          </p:cNvPr>
          <p:cNvSpPr txBox="1"/>
          <p:nvPr/>
        </p:nvSpPr>
        <p:spPr>
          <a:xfrm>
            <a:off x="6715986" y="410228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6A1A44FB-39CA-46C3-90DC-524BC40C26B8}"/>
              </a:ext>
            </a:extLst>
          </p:cNvPr>
          <p:cNvSpPr/>
          <p:nvPr/>
        </p:nvSpPr>
        <p:spPr>
          <a:xfrm>
            <a:off x="6724879" y="4878066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AEE536E-019A-4C7B-9223-EA5F3D139C57}"/>
              </a:ext>
            </a:extLst>
          </p:cNvPr>
          <p:cNvSpPr txBox="1"/>
          <p:nvPr/>
        </p:nvSpPr>
        <p:spPr>
          <a:xfrm>
            <a:off x="6706598" y="471251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9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229">
        <p:circle/>
      </p:transition>
    </mc:Choice>
    <mc:Fallback xmlns="">
      <p:transition spd="slow" advTm="2082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9" grpId="0"/>
      <p:bldP spid="69" grpId="1"/>
      <p:bldP spid="75" grpId="0" animBg="1"/>
      <p:bldP spid="75" grpId="1" animBg="1"/>
      <p:bldP spid="78" grpId="0"/>
      <p:bldP spid="78" grpId="1"/>
      <p:bldP spid="81" grpId="0" animBg="1"/>
      <p:bldP spid="81" grpId="1" animBg="1"/>
      <p:bldP spid="84" grpId="0"/>
      <p:bldP spid="84" grpId="1"/>
      <p:bldP spid="45" grpId="0" animBg="1"/>
      <p:bldP spid="52" grpId="0"/>
      <p:bldP spid="55" grpId="1" animBg="1"/>
      <p:bldP spid="2" grpId="0"/>
      <p:bldP spid="56" grpId="1" animBg="1"/>
      <p:bldP spid="41" grpId="0"/>
      <p:bldP spid="57" grpId="1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09" y="0"/>
            <a:ext cx="797845" cy="7978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D25A65A-6AD1-4BC7-8B63-0599A870E6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479" y="3226243"/>
            <a:ext cx="3612506" cy="36317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69ABC30-7B38-4586-85C5-1207F5C65596}"/>
              </a:ext>
            </a:extLst>
          </p:cNvPr>
          <p:cNvSpPr/>
          <p:nvPr/>
        </p:nvSpPr>
        <p:spPr>
          <a:xfrm>
            <a:off x="192496" y="191166"/>
            <a:ext cx="523220" cy="523220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F7137D-39B5-4834-BC9F-72C694B650E4}"/>
              </a:ext>
            </a:extLst>
          </p:cNvPr>
          <p:cNvSpPr txBox="1"/>
          <p:nvPr/>
        </p:nvSpPr>
        <p:spPr>
          <a:xfrm>
            <a:off x="371601" y="997136"/>
            <a:ext cx="1067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Biết rằng ba số theo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hàng ngang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hay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cột dọc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đều có tổng là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14</a:t>
            </a: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1FCEFB51-F5B8-4267-96C3-75B13B6C6B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9"/>
          <a:stretch/>
        </p:blipFill>
        <p:spPr>
          <a:xfrm>
            <a:off x="572896" y="140536"/>
            <a:ext cx="1299569" cy="624479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31CE538-9634-4938-9815-9ADEA43DEE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73" y="2304708"/>
            <a:ext cx="6369651" cy="333996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4708B39D-1D0C-4425-9011-5B225863B93C}"/>
              </a:ext>
            </a:extLst>
          </p:cNvPr>
          <p:cNvSpPr/>
          <p:nvPr/>
        </p:nvSpPr>
        <p:spPr>
          <a:xfrm>
            <a:off x="8294680" y="3473879"/>
            <a:ext cx="906297" cy="1983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3DB6A8D5-40B6-4CE8-9B90-305E866CE753}"/>
              </a:ext>
            </a:extLst>
          </p:cNvPr>
          <p:cNvCxnSpPr>
            <a:cxnSpLocks/>
          </p:cNvCxnSpPr>
          <p:nvPr/>
        </p:nvCxnSpPr>
        <p:spPr>
          <a:xfrm flipV="1">
            <a:off x="7930710" y="3769484"/>
            <a:ext cx="370717" cy="33444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2682A393-9F29-48FD-B59D-554005D5BA7D}"/>
              </a:ext>
            </a:extLst>
          </p:cNvPr>
          <p:cNvCxnSpPr>
            <a:cxnSpLocks/>
          </p:cNvCxnSpPr>
          <p:nvPr/>
        </p:nvCxnSpPr>
        <p:spPr>
          <a:xfrm flipH="1" flipV="1">
            <a:off x="7930710" y="4103931"/>
            <a:ext cx="363970" cy="93189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192D2DEE-F963-486D-8F16-21B80F6446E8}"/>
              </a:ext>
            </a:extLst>
          </p:cNvPr>
          <p:cNvSpPr txBox="1"/>
          <p:nvPr/>
        </p:nvSpPr>
        <p:spPr>
          <a:xfrm>
            <a:off x="7639990" y="387194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CBCF5EDA-5317-4226-842A-F67824016566}"/>
              </a:ext>
            </a:extLst>
          </p:cNvPr>
          <p:cNvSpPr/>
          <p:nvPr/>
        </p:nvSpPr>
        <p:spPr>
          <a:xfrm rot="16200000">
            <a:off x="9274322" y="2451256"/>
            <a:ext cx="704193" cy="26903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0DEC9E4A-DB40-400B-A586-B7493C56D61C}"/>
              </a:ext>
            </a:extLst>
          </p:cNvPr>
          <p:cNvCxnSpPr>
            <a:cxnSpLocks/>
          </p:cNvCxnSpPr>
          <p:nvPr/>
        </p:nvCxnSpPr>
        <p:spPr>
          <a:xfrm flipV="1">
            <a:off x="8742326" y="3183229"/>
            <a:ext cx="880617" cy="2427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07293A19-0F4F-4157-8178-0C12E3CA3F3A}"/>
              </a:ext>
            </a:extLst>
          </p:cNvPr>
          <p:cNvCxnSpPr>
            <a:cxnSpLocks/>
          </p:cNvCxnSpPr>
          <p:nvPr/>
        </p:nvCxnSpPr>
        <p:spPr>
          <a:xfrm flipH="1" flipV="1">
            <a:off x="9622943" y="3183229"/>
            <a:ext cx="785403" cy="26113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62F78EF-8170-4E82-BD96-FF438847A719}"/>
              </a:ext>
            </a:extLst>
          </p:cNvPr>
          <p:cNvSpPr txBox="1"/>
          <p:nvPr/>
        </p:nvSpPr>
        <p:spPr>
          <a:xfrm>
            <a:off x="9444849" y="27677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21A0A419-04A0-4A3A-BA8C-41DC0109101B}"/>
              </a:ext>
            </a:extLst>
          </p:cNvPr>
          <p:cNvSpPr/>
          <p:nvPr/>
        </p:nvSpPr>
        <p:spPr>
          <a:xfrm>
            <a:off x="10056261" y="3473879"/>
            <a:ext cx="906297" cy="1983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F2B72B40-1A1D-4235-A6DB-CC56B0BE6EB0}"/>
              </a:ext>
            </a:extLst>
          </p:cNvPr>
          <p:cNvCxnSpPr>
            <a:cxnSpLocks/>
            <a:endCxn id="104" idx="1"/>
          </p:cNvCxnSpPr>
          <p:nvPr/>
        </p:nvCxnSpPr>
        <p:spPr>
          <a:xfrm flipV="1">
            <a:off x="10969067" y="4477313"/>
            <a:ext cx="393491" cy="712874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B1B2DE06-49A8-40F4-9A92-A56D37E3252A}"/>
              </a:ext>
            </a:extLst>
          </p:cNvPr>
          <p:cNvCxnSpPr>
            <a:cxnSpLocks/>
            <a:stCxn id="104" idx="1"/>
            <a:endCxn id="94" idx="2"/>
          </p:cNvCxnSpPr>
          <p:nvPr/>
        </p:nvCxnSpPr>
        <p:spPr>
          <a:xfrm flipH="1" flipV="1">
            <a:off x="10971618" y="3796454"/>
            <a:ext cx="390940" cy="68085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3EE1E4B-BFEB-478B-9900-F15074E90D25}"/>
              </a:ext>
            </a:extLst>
          </p:cNvPr>
          <p:cNvSpPr txBox="1"/>
          <p:nvPr/>
        </p:nvSpPr>
        <p:spPr>
          <a:xfrm>
            <a:off x="11362558" y="4246480"/>
            <a:ext cx="44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2" name="图片 32">
            <a:extLst>
              <a:ext uri="{FF2B5EF4-FFF2-40B4-BE49-F238E27FC236}">
                <a16:creationId xmlns:a16="http://schemas.microsoft.com/office/drawing/2014/main" xmlns="" id="{203FEF62-8D06-4F28-8B7D-F832E951C6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313" y="2844"/>
            <a:ext cx="1390224" cy="2262059"/>
          </a:xfrm>
          <a:prstGeom prst="rect">
            <a:avLst/>
          </a:prstGeom>
        </p:spPr>
      </p:pic>
      <p:pic>
        <p:nvPicPr>
          <p:cNvPr id="114" name="图片 11">
            <a:extLst>
              <a:ext uri="{FF2B5EF4-FFF2-40B4-BE49-F238E27FC236}">
                <a16:creationId xmlns:a16="http://schemas.microsoft.com/office/drawing/2014/main" xmlns="" id="{F6D53A86-7CD8-454F-95A1-F1B4727729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09" y="5779994"/>
            <a:ext cx="1500585" cy="1078006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4774D176-986E-4D30-A02C-90F54286C484}"/>
              </a:ext>
            </a:extLst>
          </p:cNvPr>
          <p:cNvSpPr/>
          <p:nvPr/>
        </p:nvSpPr>
        <p:spPr>
          <a:xfrm>
            <a:off x="4704269" y="3451330"/>
            <a:ext cx="897676" cy="20168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50800" dir="5400000" algn="ctr" rotWithShape="0">
              <a:srgbClr val="FFFF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6C2BDFA-3AAA-432D-A3EC-0427F15B1496}"/>
              </a:ext>
            </a:extLst>
          </p:cNvPr>
          <p:cNvCxnSpPr/>
          <p:nvPr/>
        </p:nvCxnSpPr>
        <p:spPr>
          <a:xfrm flipH="1" flipV="1">
            <a:off x="4203032" y="4401809"/>
            <a:ext cx="473388" cy="984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97B9648-ECD5-40D6-8D49-F1F2585A63F6}"/>
              </a:ext>
            </a:extLst>
          </p:cNvPr>
          <p:cNvCxnSpPr/>
          <p:nvPr/>
        </p:nvCxnSpPr>
        <p:spPr>
          <a:xfrm flipV="1">
            <a:off x="4203032" y="3575131"/>
            <a:ext cx="473388" cy="826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5A83C22-545F-4515-9B88-73E17EA5AA51}"/>
              </a:ext>
            </a:extLst>
          </p:cNvPr>
          <p:cNvSpPr txBox="1"/>
          <p:nvPr/>
        </p:nvSpPr>
        <p:spPr>
          <a:xfrm>
            <a:off x="3656104" y="4139961"/>
            <a:ext cx="58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8FAA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FAADC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4" name="[Tổng hợp hiệu ứng âm thanh ] Tiếng vỗ tay - Clap">
            <a:hlinkClick r:id="" action="ppaction://media"/>
            <a:extLst>
              <a:ext uri="{FF2B5EF4-FFF2-40B4-BE49-F238E27FC236}">
                <a16:creationId xmlns:a16="http://schemas.microsoft.com/office/drawing/2014/main" xmlns="" id="{26AA6FEF-AE5C-4F73-95A7-8BD7A09BE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3990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6023" y="5412202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B1E4884-F5BC-46DE-B8E5-76C267CD091A}"/>
              </a:ext>
            </a:extLst>
          </p:cNvPr>
          <p:cNvSpPr/>
          <p:nvPr/>
        </p:nvSpPr>
        <p:spPr>
          <a:xfrm>
            <a:off x="10180823" y="4212765"/>
            <a:ext cx="615935" cy="4349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525CA7B-9F0B-4A4D-AC69-599E669D679D}"/>
              </a:ext>
            </a:extLst>
          </p:cNvPr>
          <p:cNvSpPr txBox="1"/>
          <p:nvPr/>
        </p:nvSpPr>
        <p:spPr>
          <a:xfrm>
            <a:off x="10131741" y="4132892"/>
            <a:ext cx="75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C235E729-7F4C-4E1F-B47F-164C2495742A}"/>
              </a:ext>
            </a:extLst>
          </p:cNvPr>
          <p:cNvSpPr/>
          <p:nvPr/>
        </p:nvSpPr>
        <p:spPr>
          <a:xfrm>
            <a:off x="10223932" y="4246480"/>
            <a:ext cx="570709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2D6E8B-F163-4ED9-9E94-88AC360B0CCB}"/>
              </a:ext>
            </a:extLst>
          </p:cNvPr>
          <p:cNvSpPr/>
          <p:nvPr/>
        </p:nvSpPr>
        <p:spPr>
          <a:xfrm>
            <a:off x="6698390" y="4275304"/>
            <a:ext cx="470000" cy="356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EDC93A4-4DC1-46F2-8F6D-A0DCEFD2D74B}"/>
              </a:ext>
            </a:extLst>
          </p:cNvPr>
          <p:cNvSpPr/>
          <p:nvPr/>
        </p:nvSpPr>
        <p:spPr>
          <a:xfrm>
            <a:off x="6697326" y="3618351"/>
            <a:ext cx="470000" cy="356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7A60104-38AC-4DF8-906E-6A1442E1F5F8}"/>
              </a:ext>
            </a:extLst>
          </p:cNvPr>
          <p:cNvSpPr txBox="1"/>
          <p:nvPr/>
        </p:nvSpPr>
        <p:spPr>
          <a:xfrm>
            <a:off x="6693960" y="409814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48BAE78-2038-45EE-984A-3599E7B0E1C8}"/>
              </a:ext>
            </a:extLst>
          </p:cNvPr>
          <p:cNvSpPr/>
          <p:nvPr/>
        </p:nvSpPr>
        <p:spPr>
          <a:xfrm>
            <a:off x="6810266" y="4928675"/>
            <a:ext cx="470000" cy="356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A73DEA7-9946-47A6-A491-A013E7E92A8B}"/>
              </a:ext>
            </a:extLst>
          </p:cNvPr>
          <p:cNvSpPr txBox="1"/>
          <p:nvPr/>
        </p:nvSpPr>
        <p:spPr>
          <a:xfrm>
            <a:off x="6691409" y="344430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6F881D2-2A58-4598-81FA-5C731DFC145C}"/>
              </a:ext>
            </a:extLst>
          </p:cNvPr>
          <p:cNvSpPr txBox="1"/>
          <p:nvPr/>
        </p:nvSpPr>
        <p:spPr>
          <a:xfrm>
            <a:off x="6691248" y="472156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5E522FA2-E2CA-4DCB-A9F7-7CFC1E3A9684}"/>
              </a:ext>
            </a:extLst>
          </p:cNvPr>
          <p:cNvSpPr/>
          <p:nvPr/>
        </p:nvSpPr>
        <p:spPr>
          <a:xfrm>
            <a:off x="8540592" y="4256952"/>
            <a:ext cx="470000" cy="356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1AF1B6A3-476F-4BF6-B2FC-D84DB44BDA13}"/>
              </a:ext>
            </a:extLst>
          </p:cNvPr>
          <p:cNvSpPr/>
          <p:nvPr/>
        </p:nvSpPr>
        <p:spPr>
          <a:xfrm>
            <a:off x="8475449" y="4233056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67939CD-3534-44CB-81EB-EB4E3B71943E}"/>
              </a:ext>
            </a:extLst>
          </p:cNvPr>
          <p:cNvSpPr txBox="1"/>
          <p:nvPr/>
        </p:nvSpPr>
        <p:spPr>
          <a:xfrm>
            <a:off x="8475616" y="41016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8B604CC-28C1-46C1-AE69-EF5B01D88B96}"/>
              </a:ext>
            </a:extLst>
          </p:cNvPr>
          <p:cNvSpPr/>
          <p:nvPr/>
        </p:nvSpPr>
        <p:spPr>
          <a:xfrm>
            <a:off x="9360071" y="3628465"/>
            <a:ext cx="461107" cy="3772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E5E9EE21-2ADA-4960-A9B0-4CC1D4617EC0}"/>
              </a:ext>
            </a:extLst>
          </p:cNvPr>
          <p:cNvSpPr/>
          <p:nvPr/>
        </p:nvSpPr>
        <p:spPr>
          <a:xfrm>
            <a:off x="9419899" y="3587903"/>
            <a:ext cx="461107" cy="475089"/>
          </a:xfrm>
          <a:prstGeom prst="roundRect">
            <a:avLst/>
          </a:prstGeom>
          <a:solidFill>
            <a:srgbClr val="FFE699"/>
          </a:solidFill>
          <a:ln>
            <a:solidFill>
              <a:srgbClr val="FFE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23AA277-13F2-4562-A9AF-150F9AECAA61}"/>
              </a:ext>
            </a:extLst>
          </p:cNvPr>
          <p:cNvSpPr txBox="1"/>
          <p:nvPr/>
        </p:nvSpPr>
        <p:spPr>
          <a:xfrm>
            <a:off x="9414490" y="342567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7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612"/>
    </mc:Choice>
    <mc:Fallback xmlns="">
      <p:transition advTm="8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478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89" grpId="0" animBg="1"/>
      <p:bldP spid="89" grpId="1" animBg="1"/>
      <p:bldP spid="92" grpId="0"/>
      <p:bldP spid="92" grpId="1"/>
      <p:bldP spid="94" grpId="0" animBg="1"/>
      <p:bldP spid="94" grpId="1" animBg="1"/>
      <p:bldP spid="97" grpId="0"/>
      <p:bldP spid="97" grpId="1"/>
      <p:bldP spid="101" grpId="0" animBg="1"/>
      <p:bldP spid="101" grpId="1" animBg="1"/>
      <p:bldP spid="104" grpId="0"/>
      <p:bldP spid="104" grpId="1"/>
      <p:bldP spid="38" grpId="0"/>
      <p:bldP spid="60" grpId="0" animBg="1"/>
      <p:bldP spid="58" grpId="0" animBg="1"/>
      <p:bldP spid="36" grpId="0"/>
      <p:bldP spid="59" grpId="0" animBg="1"/>
      <p:bldP spid="37" grpId="0"/>
    </p:bldLst>
  </p:timing>
  <p:extLst mod="1">
    <p:ext uri="{E180D4A7-C9FB-4DFB-919C-405C955672EB}">
      <p14:showEvtLst xmlns:p14="http://schemas.microsoft.com/office/powerpoint/2010/main">
        <p14:playEvt time="75007" objId="34"/>
        <p14:stopEvt time="79930" objId="3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4">
            <a:extLst>
              <a:ext uri="{FF2B5EF4-FFF2-40B4-BE49-F238E27FC236}">
                <a16:creationId xmlns:a16="http://schemas.microsoft.com/office/drawing/2014/main" xmlns="" id="{E3C4A59D-FC61-4E1D-8939-81C2CAC75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1"/>
          <a:stretch/>
        </p:blipFill>
        <p:spPr>
          <a:xfrm>
            <a:off x="160584" y="4325815"/>
            <a:ext cx="12192000" cy="28218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9B5A07-E7DD-4FD6-8F13-79EA25EA36F0}"/>
              </a:ext>
            </a:extLst>
          </p:cNvPr>
          <p:cNvSpPr txBox="1"/>
          <p:nvPr/>
        </p:nvSpPr>
        <p:spPr>
          <a:xfrm>
            <a:off x="912816" y="43568"/>
            <a:ext cx="1078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Đặt thêm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khối lập phương vào hình để có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hai nhóm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ba khối lập phương cùng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nằm trên một đường thẳng.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13477F-DFEC-4695-962B-AC485172B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" y="5395641"/>
            <a:ext cx="1958103" cy="140668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BFAEAA1-F435-4A53-B3FF-D4AD6ED832C7}"/>
              </a:ext>
            </a:extLst>
          </p:cNvPr>
          <p:cNvSpPr/>
          <p:nvPr/>
        </p:nvSpPr>
        <p:spPr>
          <a:xfrm>
            <a:off x="389596" y="102685"/>
            <a:ext cx="523220" cy="523220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F18FEB-983F-4775-A963-732175AA9E47}"/>
              </a:ext>
            </a:extLst>
          </p:cNvPr>
          <p:cNvSpPr txBox="1"/>
          <p:nvPr/>
        </p:nvSpPr>
        <p:spPr>
          <a:xfrm>
            <a:off x="1025249" y="1672028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EC8B80F-9B37-4862-A95F-1A9255379942}"/>
              </a:ext>
            </a:extLst>
          </p:cNvPr>
          <p:cNvGrpSpPr/>
          <p:nvPr/>
        </p:nvGrpSpPr>
        <p:grpSpPr>
          <a:xfrm>
            <a:off x="7119743" y="2017568"/>
            <a:ext cx="3140889" cy="3032721"/>
            <a:chOff x="7119743" y="1912638"/>
            <a:chExt cx="3140889" cy="3032721"/>
          </a:xfrm>
        </p:grpSpPr>
        <p:pic>
          <p:nvPicPr>
            <p:cNvPr id="37" name="Picture 3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F4C85F1C-8B3F-41A6-8B93-AD3F00EDE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743" y="1912638"/>
              <a:ext cx="3140889" cy="3032721"/>
            </a:xfrm>
            <a:prstGeom prst="rect">
              <a:avLst/>
            </a:prstGeom>
          </p:spPr>
        </p:pic>
        <p:sp>
          <p:nvSpPr>
            <p:cNvPr id="42" name="Cube 41">
              <a:extLst>
                <a:ext uri="{FF2B5EF4-FFF2-40B4-BE49-F238E27FC236}">
                  <a16:creationId xmlns:a16="http://schemas.microsoft.com/office/drawing/2014/main" xmlns="" id="{689F5716-D926-4C37-89DB-AF2E2D0BADC6}"/>
                </a:ext>
              </a:extLst>
            </p:cNvPr>
            <p:cNvSpPr/>
            <p:nvPr/>
          </p:nvSpPr>
          <p:spPr>
            <a:xfrm>
              <a:off x="7559921" y="2359479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xmlns="" id="{11761CAB-4A5C-4958-AAA6-943D3D865EF7}"/>
                </a:ext>
              </a:extLst>
            </p:cNvPr>
            <p:cNvSpPr/>
            <p:nvPr/>
          </p:nvSpPr>
          <p:spPr>
            <a:xfrm>
              <a:off x="9355768" y="2359478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xmlns="" id="{AFD1F4CF-C45D-4EEA-966F-CB6FB00E62BD}"/>
                </a:ext>
              </a:extLst>
            </p:cNvPr>
            <p:cNvSpPr/>
            <p:nvPr/>
          </p:nvSpPr>
          <p:spPr>
            <a:xfrm>
              <a:off x="7559921" y="4036141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xmlns="" id="{04112056-C56A-4CA8-B11C-B5C65B93A815}"/>
                </a:ext>
              </a:extLst>
            </p:cNvPr>
            <p:cNvSpPr/>
            <p:nvPr/>
          </p:nvSpPr>
          <p:spPr>
            <a:xfrm>
              <a:off x="9355768" y="4079094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74C092F-800F-454D-864E-F3390CFAFF29}"/>
              </a:ext>
            </a:extLst>
          </p:cNvPr>
          <p:cNvSpPr txBox="1"/>
          <p:nvPr/>
        </p:nvSpPr>
        <p:spPr>
          <a:xfrm>
            <a:off x="6599955" y="1630577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28C96A-830D-476D-AC0B-55D16A53BB38}"/>
              </a:ext>
            </a:extLst>
          </p:cNvPr>
          <p:cNvGrpSpPr/>
          <p:nvPr/>
        </p:nvGrpSpPr>
        <p:grpSpPr>
          <a:xfrm>
            <a:off x="1653369" y="2017569"/>
            <a:ext cx="3140889" cy="3032721"/>
            <a:chOff x="1653369" y="1912639"/>
            <a:chExt cx="3140889" cy="3032721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B8A15940-831A-454D-A736-A9C6796D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369" y="1912639"/>
              <a:ext cx="3140889" cy="3032721"/>
            </a:xfrm>
            <a:prstGeom prst="rect">
              <a:avLst/>
            </a:prstGeom>
          </p:spPr>
        </p:pic>
        <p:sp>
          <p:nvSpPr>
            <p:cNvPr id="9" name="Cube 8">
              <a:extLst>
                <a:ext uri="{FF2B5EF4-FFF2-40B4-BE49-F238E27FC236}">
                  <a16:creationId xmlns:a16="http://schemas.microsoft.com/office/drawing/2014/main" xmlns="" id="{B8927213-B0D4-4D6B-9D66-99BFEF765A3C}"/>
                </a:ext>
              </a:extLst>
            </p:cNvPr>
            <p:cNvSpPr/>
            <p:nvPr/>
          </p:nvSpPr>
          <p:spPr>
            <a:xfrm>
              <a:off x="2999820" y="2359479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xmlns="" id="{F167EDF7-2983-4400-934D-A8979412B1EE}"/>
                </a:ext>
              </a:extLst>
            </p:cNvPr>
            <p:cNvSpPr/>
            <p:nvPr/>
          </p:nvSpPr>
          <p:spPr>
            <a:xfrm>
              <a:off x="2999295" y="4049487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xmlns="" id="{01F742F2-743C-4FEC-90B5-76E10A3DE3CA}"/>
                </a:ext>
              </a:extLst>
            </p:cNvPr>
            <p:cNvSpPr/>
            <p:nvPr/>
          </p:nvSpPr>
          <p:spPr>
            <a:xfrm>
              <a:off x="2114018" y="3204480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xmlns="" id="{55003509-CACA-490C-916D-F93DE9C55AC9}"/>
                </a:ext>
              </a:extLst>
            </p:cNvPr>
            <p:cNvSpPr/>
            <p:nvPr/>
          </p:nvSpPr>
          <p:spPr>
            <a:xfrm>
              <a:off x="3856057" y="3204479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AA079952-21D4-43D5-BCDB-25511DD1E390}"/>
              </a:ext>
            </a:extLst>
          </p:cNvPr>
          <p:cNvSpPr/>
          <p:nvPr/>
        </p:nvSpPr>
        <p:spPr>
          <a:xfrm>
            <a:off x="2999722" y="2903195"/>
            <a:ext cx="449035" cy="44903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9" name="Picture 58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93F2A4CA-5DBE-4207-9B83-7044A27101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8815"/>
          <a:stretch/>
        </p:blipFill>
        <p:spPr>
          <a:xfrm rot="5400000">
            <a:off x="869133" y="2774996"/>
            <a:ext cx="3994897" cy="846326"/>
          </a:xfrm>
          <a:prstGeom prst="rect">
            <a:avLst/>
          </a:prstGeom>
        </p:spPr>
      </p:pic>
      <p:pic>
        <p:nvPicPr>
          <p:cNvPr id="60" name="Picture 59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BF50AC4E-5299-4A59-9A1F-7CF29EA5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8815"/>
          <a:stretch/>
        </p:blipFill>
        <p:spPr>
          <a:xfrm>
            <a:off x="1167729" y="3476943"/>
            <a:ext cx="3994897" cy="846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5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89447">
        <p14:prism isInverted="1"/>
      </p:transition>
    </mc:Choice>
    <mc:Fallback xmlns="">
      <p:transition spd="slow" advTm="89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7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87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30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4">
            <a:extLst>
              <a:ext uri="{FF2B5EF4-FFF2-40B4-BE49-F238E27FC236}">
                <a16:creationId xmlns:a16="http://schemas.microsoft.com/office/drawing/2014/main" xmlns="" id="{E3C4A59D-FC61-4E1D-8939-81C2CAC75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1"/>
          <a:stretch/>
        </p:blipFill>
        <p:spPr>
          <a:xfrm>
            <a:off x="64244" y="4407244"/>
            <a:ext cx="12192000" cy="28218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9B5A07-E7DD-4FD6-8F13-79EA25EA36F0}"/>
              </a:ext>
            </a:extLst>
          </p:cNvPr>
          <p:cNvSpPr txBox="1"/>
          <p:nvPr/>
        </p:nvSpPr>
        <p:spPr>
          <a:xfrm>
            <a:off x="1000147" y="135876"/>
            <a:ext cx="1078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Đặt thêm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khối lập phương vào hình để có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hai nhóm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ba khối lập phương cùng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nằm trên một đường thẳng.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13477F-DFEC-4695-962B-AC485172B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5" y="5302082"/>
            <a:ext cx="1958103" cy="140668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BBFAEAA1-F435-4A53-B3FF-D4AD6ED832C7}"/>
              </a:ext>
            </a:extLst>
          </p:cNvPr>
          <p:cNvSpPr/>
          <p:nvPr/>
        </p:nvSpPr>
        <p:spPr>
          <a:xfrm>
            <a:off x="405043" y="212820"/>
            <a:ext cx="523220" cy="523220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F18FEB-983F-4775-A963-732175AA9E47}"/>
              </a:ext>
            </a:extLst>
          </p:cNvPr>
          <p:cNvSpPr txBox="1"/>
          <p:nvPr/>
        </p:nvSpPr>
        <p:spPr>
          <a:xfrm>
            <a:off x="1025249" y="1702008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EC8B80F-9B37-4862-A95F-1A9255379942}"/>
              </a:ext>
            </a:extLst>
          </p:cNvPr>
          <p:cNvGrpSpPr/>
          <p:nvPr/>
        </p:nvGrpSpPr>
        <p:grpSpPr>
          <a:xfrm>
            <a:off x="7119743" y="2047548"/>
            <a:ext cx="3140889" cy="3032721"/>
            <a:chOff x="7119743" y="1912638"/>
            <a:chExt cx="3140889" cy="3032721"/>
          </a:xfrm>
        </p:grpSpPr>
        <p:pic>
          <p:nvPicPr>
            <p:cNvPr id="37" name="Picture 3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F4C85F1C-8B3F-41A6-8B93-AD3F00EDE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743" y="1912638"/>
              <a:ext cx="3140889" cy="3032721"/>
            </a:xfrm>
            <a:prstGeom prst="rect">
              <a:avLst/>
            </a:prstGeom>
          </p:spPr>
        </p:pic>
        <p:sp>
          <p:nvSpPr>
            <p:cNvPr id="42" name="Cube 41">
              <a:extLst>
                <a:ext uri="{FF2B5EF4-FFF2-40B4-BE49-F238E27FC236}">
                  <a16:creationId xmlns:a16="http://schemas.microsoft.com/office/drawing/2014/main" xmlns="" id="{689F5716-D926-4C37-89DB-AF2E2D0BADC6}"/>
                </a:ext>
              </a:extLst>
            </p:cNvPr>
            <p:cNvSpPr/>
            <p:nvPr/>
          </p:nvSpPr>
          <p:spPr>
            <a:xfrm>
              <a:off x="7559921" y="2359479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xmlns="" id="{11761CAB-4A5C-4958-AAA6-943D3D865EF7}"/>
                </a:ext>
              </a:extLst>
            </p:cNvPr>
            <p:cNvSpPr/>
            <p:nvPr/>
          </p:nvSpPr>
          <p:spPr>
            <a:xfrm>
              <a:off x="9355768" y="2359478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xmlns="" id="{AFD1F4CF-C45D-4EEA-966F-CB6FB00E62BD}"/>
                </a:ext>
              </a:extLst>
            </p:cNvPr>
            <p:cNvSpPr/>
            <p:nvPr/>
          </p:nvSpPr>
          <p:spPr>
            <a:xfrm>
              <a:off x="7559921" y="4036141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xmlns="" id="{04112056-C56A-4CA8-B11C-B5C65B93A815}"/>
                </a:ext>
              </a:extLst>
            </p:cNvPr>
            <p:cNvSpPr/>
            <p:nvPr/>
          </p:nvSpPr>
          <p:spPr>
            <a:xfrm>
              <a:off x="9355768" y="4079094"/>
              <a:ext cx="449035" cy="449035"/>
            </a:xfrm>
            <a:prstGeom prst="cub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74C092F-800F-454D-864E-F3390CFAFF29}"/>
              </a:ext>
            </a:extLst>
          </p:cNvPr>
          <p:cNvSpPr txBox="1"/>
          <p:nvPr/>
        </p:nvSpPr>
        <p:spPr>
          <a:xfrm>
            <a:off x="6599955" y="1660557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b)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728C96A-830D-476D-AC0B-55D16A53BB38}"/>
              </a:ext>
            </a:extLst>
          </p:cNvPr>
          <p:cNvGrpSpPr/>
          <p:nvPr/>
        </p:nvGrpSpPr>
        <p:grpSpPr>
          <a:xfrm>
            <a:off x="1653369" y="2047549"/>
            <a:ext cx="3140889" cy="3032721"/>
            <a:chOff x="1653369" y="1912639"/>
            <a:chExt cx="3140889" cy="3032721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B8A15940-831A-454D-A736-A9C6796D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369" y="1912639"/>
              <a:ext cx="3140889" cy="3032721"/>
            </a:xfrm>
            <a:prstGeom prst="rect">
              <a:avLst/>
            </a:prstGeom>
          </p:spPr>
        </p:pic>
        <p:sp>
          <p:nvSpPr>
            <p:cNvPr id="9" name="Cube 8">
              <a:extLst>
                <a:ext uri="{FF2B5EF4-FFF2-40B4-BE49-F238E27FC236}">
                  <a16:creationId xmlns:a16="http://schemas.microsoft.com/office/drawing/2014/main" xmlns="" id="{B8927213-B0D4-4D6B-9D66-99BFEF765A3C}"/>
                </a:ext>
              </a:extLst>
            </p:cNvPr>
            <p:cNvSpPr/>
            <p:nvPr/>
          </p:nvSpPr>
          <p:spPr>
            <a:xfrm>
              <a:off x="3014810" y="2359479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xmlns="" id="{F167EDF7-2983-4400-934D-A8979412B1EE}"/>
                </a:ext>
              </a:extLst>
            </p:cNvPr>
            <p:cNvSpPr/>
            <p:nvPr/>
          </p:nvSpPr>
          <p:spPr>
            <a:xfrm>
              <a:off x="2999295" y="4049487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xmlns="" id="{01F742F2-743C-4FEC-90B5-76E10A3DE3CA}"/>
                </a:ext>
              </a:extLst>
            </p:cNvPr>
            <p:cNvSpPr/>
            <p:nvPr/>
          </p:nvSpPr>
          <p:spPr>
            <a:xfrm>
              <a:off x="2114018" y="3204480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xmlns="" id="{55003509-CACA-490C-916D-F93DE9C55AC9}"/>
                </a:ext>
              </a:extLst>
            </p:cNvPr>
            <p:cNvSpPr/>
            <p:nvPr/>
          </p:nvSpPr>
          <p:spPr>
            <a:xfrm>
              <a:off x="3856057" y="3204479"/>
              <a:ext cx="449035" cy="449035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Cube 46">
            <a:extLst>
              <a:ext uri="{FF2B5EF4-FFF2-40B4-BE49-F238E27FC236}">
                <a16:creationId xmlns:a16="http://schemas.microsoft.com/office/drawing/2014/main" xmlns="" id="{AA079952-21D4-43D5-BCDB-25511DD1E390}"/>
              </a:ext>
            </a:extLst>
          </p:cNvPr>
          <p:cNvSpPr/>
          <p:nvPr/>
        </p:nvSpPr>
        <p:spPr>
          <a:xfrm>
            <a:off x="3002860" y="3344844"/>
            <a:ext cx="449035" cy="449035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9" name="Picture 58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93F2A4CA-5DBE-4207-9B83-7044A27101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8815"/>
          <a:stretch/>
        </p:blipFill>
        <p:spPr>
          <a:xfrm rot="5400000">
            <a:off x="902138" y="3323857"/>
            <a:ext cx="3994897" cy="846326"/>
          </a:xfrm>
          <a:prstGeom prst="rect">
            <a:avLst/>
          </a:prstGeom>
        </p:spPr>
      </p:pic>
      <p:pic>
        <p:nvPicPr>
          <p:cNvPr id="60" name="Picture 59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BF50AC4E-5299-4A59-9A1F-7CF29EA580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b="38815"/>
          <a:stretch/>
        </p:blipFill>
        <p:spPr>
          <a:xfrm>
            <a:off x="1054538" y="3476257"/>
            <a:ext cx="3994897" cy="846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7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363"/>
    </mc:Choice>
    <mc:Fallback xmlns="">
      <p:transition advTm="71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9B5A07-E7DD-4FD6-8F13-79EA25EA36F0}"/>
              </a:ext>
            </a:extLst>
          </p:cNvPr>
          <p:cNvSpPr txBox="1"/>
          <p:nvPr/>
        </p:nvSpPr>
        <p:spPr>
          <a:xfrm>
            <a:off x="2499708" y="738565"/>
            <a:ext cx="52291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Đố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 chú vịt ra bờ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trước, đi trước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giữa, đi giữa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sau, đi sau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Hỏi có bao nhiêu con vịt?</a:t>
            </a:r>
          </a:p>
        </p:txBody>
      </p:sp>
      <p:pic>
        <p:nvPicPr>
          <p:cNvPr id="28" name="图片 32">
            <a:extLst>
              <a:ext uri="{FF2B5EF4-FFF2-40B4-BE49-F238E27FC236}">
                <a16:creationId xmlns:a16="http://schemas.microsoft.com/office/drawing/2014/main" xmlns="" id="{099D28ED-3597-4A4E-9E96-B630F539A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0" y="0"/>
            <a:ext cx="1390224" cy="226205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DB1C7A7-D130-44D0-98E6-882051D0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8" b="89256" l="9949" r="94643">
                        <a14:foregroundMark x1="57908" y1="11570" x2="46173" y2="8678"/>
                        <a14:foregroundMark x1="90051" y1="59917" x2="94643" y2="76033"/>
                        <a14:backgroundMark x1="45647" y1="7210" x2="44643" y2="70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472" y="1071115"/>
            <a:ext cx="4665639" cy="2880318"/>
          </a:xfrm>
          <a:prstGeom prst="rect">
            <a:avLst/>
          </a:prstGeom>
        </p:spPr>
      </p:pic>
      <p:pic>
        <p:nvPicPr>
          <p:cNvPr id="5" name="Picture 4" descr="A close 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C2BAA280-E9CE-44A3-A98E-9F712FE56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" y="-79025"/>
            <a:ext cx="2488571" cy="2006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3543">
        <p14:prism isInverted="1"/>
      </p:transition>
    </mc:Choice>
    <mc:Fallback xmlns="">
      <p:transition spd="slow" advTm="43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9B5A07-E7DD-4FD6-8F13-79EA25EA36F0}"/>
              </a:ext>
            </a:extLst>
          </p:cNvPr>
          <p:cNvSpPr txBox="1"/>
          <p:nvPr/>
        </p:nvSpPr>
        <p:spPr>
          <a:xfrm>
            <a:off x="2499708" y="738565"/>
            <a:ext cx="522912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Đố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 chú vịt ra bờ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trước, đi trước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giữa, đi giữa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Con đi sau, đi sau hai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Hỏi có bao nhiêu con vịt?</a:t>
            </a:r>
          </a:p>
        </p:txBody>
      </p:sp>
      <p:pic>
        <p:nvPicPr>
          <p:cNvPr id="28" name="图片 32">
            <a:extLst>
              <a:ext uri="{FF2B5EF4-FFF2-40B4-BE49-F238E27FC236}">
                <a16:creationId xmlns:a16="http://schemas.microsoft.com/office/drawing/2014/main" xmlns="" id="{099D28ED-3597-4A4E-9E96-B630F539A9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20" y="0"/>
            <a:ext cx="1390224" cy="226205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DB1C7A7-D130-44D0-98E6-882051D0E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78" b="89256" l="9949" r="94643">
                        <a14:foregroundMark x1="57908" y1="11570" x2="46173" y2="8678"/>
                        <a14:foregroundMark x1="90051" y1="59917" x2="94643" y2="76033"/>
                        <a14:backgroundMark x1="45647" y1="7210" x2="44643" y2="70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9472" y="1071115"/>
            <a:ext cx="4665639" cy="2880318"/>
          </a:xfrm>
          <a:prstGeom prst="rect">
            <a:avLst/>
          </a:prstGeom>
        </p:spPr>
      </p:pic>
      <p:pic>
        <p:nvPicPr>
          <p:cNvPr id="5" name="Picture 4" descr="A close 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C2BAA280-E9CE-44A3-A98E-9F712FE563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" y="-79025"/>
            <a:ext cx="2488571" cy="200629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AEEB59E8-D4F1-4AE6-BFFF-FB4191683A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27" y="3720250"/>
            <a:ext cx="1679889" cy="2059820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8B3B2BFE-1881-4E9C-A4F2-80B5A49663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82" y="3720250"/>
            <a:ext cx="1679889" cy="2059820"/>
          </a:xfrm>
          <a:prstGeom prst="rect">
            <a:avLst/>
          </a:prstGeom>
        </p:spPr>
      </p:pic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BCCE371C-02D9-4E52-9602-5CF55C104A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37" y="3720250"/>
            <a:ext cx="1679889" cy="20598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CCCA50F-D000-48E8-A036-6D7841A57A6A}"/>
              </a:ext>
            </a:extLst>
          </p:cNvPr>
          <p:cNvCxnSpPr/>
          <p:nvPr/>
        </p:nvCxnSpPr>
        <p:spPr>
          <a:xfrm>
            <a:off x="2631688" y="2188099"/>
            <a:ext cx="4810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26">
            <a:extLst>
              <a:ext uri="{FF2B5EF4-FFF2-40B4-BE49-F238E27FC236}">
                <a16:creationId xmlns:a16="http://schemas.microsoft.com/office/drawing/2014/main" xmlns="" id="{4AD17045-2025-4EEB-A8E3-9BE5E67943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949" y="6128010"/>
            <a:ext cx="261401" cy="522801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xmlns="" id="{705C98E5-04E1-42BC-9C5F-0A3C1A583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71" y="6119434"/>
            <a:ext cx="430542" cy="507425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xmlns="" id="{2EA10DE6-C3F6-4408-ABB1-48397033C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7" y="4142284"/>
            <a:ext cx="668989" cy="7884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6ACC8CF-62F0-468B-81F3-B9765422FFA9}"/>
              </a:ext>
            </a:extLst>
          </p:cNvPr>
          <p:cNvCxnSpPr>
            <a:cxnSpLocks/>
          </p:cNvCxnSpPr>
          <p:nvPr/>
        </p:nvCxnSpPr>
        <p:spPr>
          <a:xfrm>
            <a:off x="2631688" y="2708489"/>
            <a:ext cx="45162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68B53BB-9414-4AA7-9895-DCEFF4A6DC80}"/>
              </a:ext>
            </a:extLst>
          </p:cNvPr>
          <p:cNvSpPr/>
          <p:nvPr/>
        </p:nvSpPr>
        <p:spPr>
          <a:xfrm>
            <a:off x="2373527" y="3699901"/>
            <a:ext cx="1895154" cy="23338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F9040E8-50C1-44AA-A86C-84CBA362ADE4}"/>
              </a:ext>
            </a:extLst>
          </p:cNvPr>
          <p:cNvSpPr/>
          <p:nvPr/>
        </p:nvSpPr>
        <p:spPr>
          <a:xfrm>
            <a:off x="4866588" y="3665632"/>
            <a:ext cx="1895154" cy="23338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2AAA212-FF71-4DE4-89D6-58D81CFA6D5B}"/>
              </a:ext>
            </a:extLst>
          </p:cNvPr>
          <p:cNvSpPr/>
          <p:nvPr/>
        </p:nvSpPr>
        <p:spPr>
          <a:xfrm>
            <a:off x="7365165" y="3689727"/>
            <a:ext cx="1895154" cy="23338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9" name="图片 26">
            <a:extLst>
              <a:ext uri="{FF2B5EF4-FFF2-40B4-BE49-F238E27FC236}">
                <a16:creationId xmlns:a16="http://schemas.microsoft.com/office/drawing/2014/main" xmlns="" id="{E9F75ACA-B24D-44C8-8C28-D756C0F8AB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70" y="6128010"/>
            <a:ext cx="261401" cy="52280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BF22DD6-BB8D-4EFC-A88C-504F7F75EFF8}"/>
              </a:ext>
            </a:extLst>
          </p:cNvPr>
          <p:cNvCxnSpPr>
            <a:cxnSpLocks/>
          </p:cNvCxnSpPr>
          <p:nvPr/>
        </p:nvCxnSpPr>
        <p:spPr>
          <a:xfrm>
            <a:off x="2608466" y="3184274"/>
            <a:ext cx="45162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28">
            <a:extLst>
              <a:ext uri="{FF2B5EF4-FFF2-40B4-BE49-F238E27FC236}">
                <a16:creationId xmlns:a16="http://schemas.microsoft.com/office/drawing/2014/main" xmlns="" id="{54648B93-652D-455E-90C1-E27A70B55F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55" y="6119435"/>
            <a:ext cx="430542" cy="507425"/>
          </a:xfrm>
          <a:prstGeom prst="rect">
            <a:avLst/>
          </a:prstGeom>
        </p:spPr>
      </p:pic>
      <p:pic>
        <p:nvPicPr>
          <p:cNvPr id="32" name="图片 26">
            <a:extLst>
              <a:ext uri="{FF2B5EF4-FFF2-40B4-BE49-F238E27FC236}">
                <a16:creationId xmlns:a16="http://schemas.microsoft.com/office/drawing/2014/main" xmlns="" id="{FF338FE6-7213-4AF3-972A-2D35194DFF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70" y="6119435"/>
            <a:ext cx="261401" cy="52280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C441374-B209-4174-8C30-9B6356D7A834}"/>
              </a:ext>
            </a:extLst>
          </p:cNvPr>
          <p:cNvSpPr/>
          <p:nvPr/>
        </p:nvSpPr>
        <p:spPr>
          <a:xfrm>
            <a:off x="2241395" y="3665632"/>
            <a:ext cx="7247726" cy="2357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[Tổng hợp hiệu ứng âm thanh ] Tiếng vỗ tay - Clap">
            <a:hlinkClick r:id="" action="ppaction://media"/>
            <a:extLst>
              <a:ext uri="{FF2B5EF4-FFF2-40B4-BE49-F238E27FC236}">
                <a16:creationId xmlns:a16="http://schemas.microsoft.com/office/drawing/2014/main" xmlns="" id="{C0B48158-8743-48CF-8439-52DA892A0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3990.9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66023" y="54122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4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777"/>
    </mc:Choice>
    <mc:Fallback xmlns="">
      <p:transition advTm="8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7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5" grpId="0" animBg="1"/>
      <p:bldP spid="25" grpId="1" animBg="1"/>
      <p:bldP spid="26" grpId="0" animBg="1"/>
      <p:bldP spid="26" grpId="1" animBg="1"/>
      <p:bldP spid="17" grpId="0" animBg="1"/>
    </p:bldLst>
  </p:timing>
  <p:extLst mod="1">
    <p:ext uri="{E180D4A7-C9FB-4DFB-919C-405C955672EB}">
      <p14:showEvtLst xmlns:p14="http://schemas.microsoft.com/office/powerpoint/2010/main">
        <p14:playEvt time="76714" objId="24"/>
        <p14:stopEvt time="81650" objId="2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20C8C4-547F-4F0B-8010-2A05A068F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CAC1A7-7FFF-4AB5-8D27-DADA9DD9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768" y="1286135"/>
            <a:ext cx="7464983" cy="4217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0C6B57-A961-4EF7-829C-FB9C91A25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4138" y="451635"/>
            <a:ext cx="11802794" cy="6200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EA05B7-1884-4DDB-9A6E-822F776C2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768" y="2093931"/>
            <a:ext cx="858450" cy="9164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23AB360-167D-467F-9131-2AF55098E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930" y="4547256"/>
            <a:ext cx="763393" cy="829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427CB4F-D807-463A-B312-A59FB1334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97" y="226616"/>
            <a:ext cx="4020774" cy="708191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xmlns="" id="{1324D88F-85A7-4472-951A-592C14443FC4}"/>
              </a:ext>
            </a:extLst>
          </p:cNvPr>
          <p:cNvSpPr/>
          <p:nvPr/>
        </p:nvSpPr>
        <p:spPr>
          <a:xfrm>
            <a:off x="3385528" y="982199"/>
            <a:ext cx="799761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Đỏ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</a:t>
            </a: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B1915F52-FC36-4247-8E15-7CFD9FD232C1}"/>
              </a:ext>
            </a:extLst>
          </p:cNvPr>
          <p:cNvSpPr/>
          <p:nvPr/>
        </p:nvSpPr>
        <p:spPr>
          <a:xfrm>
            <a:off x="3489436" y="1790021"/>
            <a:ext cx="79910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</a:t>
            </a:r>
            <a:r>
              <a:rPr lang="vi-V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lúc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.....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xmlns="" id="{E004BF10-8E0C-435B-B130-3EFE18D66D38}"/>
              </a:ext>
            </a:extLst>
          </p:cNvPr>
          <p:cNvSpPr/>
          <p:nvPr/>
        </p:nvSpPr>
        <p:spPr>
          <a:xfrm>
            <a:off x="6518467" y="853663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F848697F-2888-45F0-8826-F1315992D648}"/>
              </a:ext>
            </a:extLst>
          </p:cNvPr>
          <p:cNvSpPr/>
          <p:nvPr/>
        </p:nvSpPr>
        <p:spPr>
          <a:xfrm>
            <a:off x="9617700" y="866569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6AE9B14D-AA5B-421F-8DCF-4DAFEFE172B0}"/>
              </a:ext>
            </a:extLst>
          </p:cNvPr>
          <p:cNvSpPr/>
          <p:nvPr/>
        </p:nvSpPr>
        <p:spPr>
          <a:xfrm>
            <a:off x="6864207" y="1637354"/>
            <a:ext cx="111158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7CEDD0D4-D78D-40D9-A318-15C61E222169}"/>
              </a:ext>
            </a:extLst>
          </p:cNvPr>
          <p:cNvSpPr/>
          <p:nvPr/>
        </p:nvSpPr>
        <p:spPr>
          <a:xfrm>
            <a:off x="9920213" y="1614260"/>
            <a:ext cx="10801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54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</a:t>
            </a:r>
            <a:endParaRPr lang="zh-CN" alt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2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8484"/>
    </mc:Choice>
    <mc:Fallback xmlns="">
      <p:transition advTm="98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50534 0.18912 " pathEditMode="relative" rAng="0" ptsTypes="AA">
                                      <p:cBhvr>
                                        <p:cTn id="11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07407E-6 L -1.04167E-6 0.00047 C 0.01862 0.00394 0.01159 0.00324 0.0431 0.0007 C 0.04609 0.0007 0.04909 -0.00046 0.05195 -0.00115 L 0.05625 -0.00208 C 0.0582 -0.00277 0.05951 -0.00347 0.06107 -0.00416 C 0.06419 -0.00532 0.06537 -0.00509 0.06901 -0.00694 C 0.07031 -0.00833 0.07123 -0.01018 0.07331 -0.01157 C 0.07604 -0.01319 0.07943 -0.01388 0.08216 -0.01551 C 0.08776 -0.01967 0.08529 -0.01805 0.09011 -0.0206 C 0.09662 -0.02963 0.08776 -0.01898 0.09583 -0.02523 C 0.10234 -0.03009 0.09154 -0.02847 0.10469 -0.0324 C 0.10677 -0.03287 0.10951 -0.03287 0.11133 -0.03449 C 0.1207 -0.04004 0.10599 -0.03125 0.12617 -0.04051 C 0.13047 -0.04259 0.13164 -0.04375 0.13698 -0.04467 C 0.13854 -0.0449 0.14024 -0.0456 0.14167 -0.0456 C 0.14557 -0.04629 0.15013 -0.04652 0.15378 -0.04652 L 0.18086 -0.0456 C 0.18555 -0.0456 0.19037 -0.0449 0.19518 -0.04467 C 0.1987 -0.04421 0.20221 -0.04375 0.20547 -0.04375 C 0.2194 -0.04305 0.23373 -0.04305 0.24805 -0.04236 C 0.25195 -0.04213 0.25443 -0.04166 0.25794 -0.04051 C 0.2694 -0.03773 0.25195 -0.04166 0.26602 -0.03842 C 0.26914 -0.0368 0.27031 -0.03564 0.27396 -0.03449 C 0.27578 -0.03356 0.28034 -0.0324 0.28034 -0.03194 C 0.28151 -0.03125 0.28268 -0.03078 0.28412 -0.03009 C 0.28568 -0.02939 0.28984 -0.0287 0.29167 -0.02847 C 0.30833 -0.02361 0.28945 -0.02847 0.30404 -0.02523 C 0.30742 -0.0243 0.3099 -0.02384 0.31302 -0.02291 C 0.31393 -0.02222 0.31471 -0.02222 0.31641 -0.02222 C 0.31992 -0.02152 0.32344 -0.02129 0.32708 -0.0206 C 0.33789 -0.02129 0.34805 -0.0206 0.35886 -0.02222 C 0.36172 -0.02222 0.36628 -0.02916 0.36784 -0.03009 C 0.36966 -0.03287 0.36927 -0.03449 0.37123 -0.0375 C 0.37175 -0.03912 0.37201 -0.04074 0.37292 -0.04236 C 0.37409 -0.04375 0.37435 -0.04467 0.37474 -0.0456 C 0.37513 -0.04745 0.37552 -0.04907 0.37669 -0.05069 C 0.37787 -0.05463 0.37891 -0.05879 0.38112 -0.06203 C 0.38138 -0.06342 0.38216 -0.06481 0.38333 -0.06527 L 0.38685 -0.07476 C 0.38724 -0.07569 0.38724 -0.07708 0.38724 -0.07777 C 0.38789 -0.07893 0.38919 -0.08032 0.39024 -0.08101 C 0.39232 -0.08217 0.39427 -0.08263 0.39649 -0.08287 C 0.39857 -0.08356 0.39935 -0.08379 0.40156 -0.08426 C 0.4056 -0.08541 0.40859 -0.08541 0.4138 -0.08611 L 0.45755 -0.08541 C 0.45938 -0.08541 0.4694 -0.08356 0.47214 -0.08287 L 0.48203 -0.07963 L 0.48529 -0.07893 C 0.48633 -0.07824 0.48737 -0.07731 0.48867 -0.07662 C 0.48998 -0.07615 0.49115 -0.07615 0.49193 -0.07569 C 0.49453 -0.07453 0.49675 -0.07291 0.49922 -0.07176 C 0.49987 -0.07083 0.50078 -0.0699 0.50208 -0.06967 L 0.50586 -0.06851 C 0.51003 -0.06898 0.51471 -0.06851 0.51901 -0.06967 C 0.5237 -0.07013 0.52162 -0.07245 0.52474 -0.07476 C 0.52552 -0.07546 0.52682 -0.07546 0.52813 -0.07569 C 0.52878 -0.07662 0.52917 -0.07824 0.53047 -0.07893 C 0.53125 -0.07963 0.53255 -0.07939 0.53373 -0.07963 C 0.5349 -0.08055 0.53594 -0.08125 0.53672 -0.08194 C 0.54154 -0.08842 0.53633 -0.08217 0.54271 -0.0875 C 0.54492 -0.08912 0.54649 -0.09166 0.54935 -0.09351 C 0.55039 -0.09421 0.55156 -0.09444 0.55261 -0.0956 C 0.55521 -0.09768 0.55716 -0.09976 0.55938 -0.10162 L 0.56302 -0.10463 C 0.5638 -0.10578 0.56524 -0.10648 0.56628 -0.1081 C 0.56875 -0.1118 0.56732 -0.11018 0.57123 -0.11226 " pathEditMode="relative" rAng="0" ptsTypes="AAAAAAAAAAAAAAAAAAAAAAAAAAAAAAAAAAAAAAAAAAAAAAAAAAAAAAAAAAAAAAAAAAA">
                                      <p:cBhvr>
                                        <p:cTn id="25" dur="8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5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20C8C4-547F-4F0B-8010-2A05A068F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63294" y="-2409010"/>
            <a:ext cx="6349846" cy="1165570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xmlns="" id="{0814D9B2-574A-4A19-97F4-BB93140AA0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8" name="组合 11">
            <a:extLst>
              <a:ext uri="{FF2B5EF4-FFF2-40B4-BE49-F238E27FC236}">
                <a16:creationId xmlns:a16="http://schemas.microsoft.com/office/drawing/2014/main" xmlns="" id="{BD834C9B-5112-4C1E-8A15-EFF77DDF700C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9" name="图片 9">
              <a:extLst>
                <a:ext uri="{FF2B5EF4-FFF2-40B4-BE49-F238E27FC236}">
                  <a16:creationId xmlns:a16="http://schemas.microsoft.com/office/drawing/2014/main" xmlns="" id="{C5850022-4932-4C2D-BBD8-7726D67D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xmlns="" id="{70010204-8A44-49C7-8DF2-6245F151B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2A17C96-C013-4F04-BC37-80A5BFC3A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0320" y="1659989"/>
            <a:ext cx="6848143" cy="465032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A523459-DCF5-4FD9-A831-5C35E117B893}"/>
              </a:ext>
            </a:extLst>
          </p:cNvPr>
          <p:cNvSpPr txBox="1"/>
          <p:nvPr/>
        </p:nvSpPr>
        <p:spPr>
          <a:xfrm>
            <a:off x="3769700" y="2061153"/>
            <a:ext cx="5439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7  +  7  =  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BE2785B-881C-40D2-AE9B-F0C28737CBBB}"/>
              </a:ext>
            </a:extLst>
          </p:cNvPr>
          <p:cNvSpPr txBox="1"/>
          <p:nvPr/>
        </p:nvSpPr>
        <p:spPr>
          <a:xfrm>
            <a:off x="3769699" y="3548636"/>
            <a:ext cx="5278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7  +  5  =  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88C1BAF-FBE9-4982-9EBD-0EDEB2F92FA2}"/>
              </a:ext>
            </a:extLst>
          </p:cNvPr>
          <p:cNvSpPr txBox="1"/>
          <p:nvPr/>
        </p:nvSpPr>
        <p:spPr>
          <a:xfrm>
            <a:off x="3769699" y="4948267"/>
            <a:ext cx="5064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5  +  5  =  10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32E856F-7ACA-49CF-8455-CFED102D2B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9106" y="1952471"/>
            <a:ext cx="1375387" cy="11378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B2AAD3C-B4F3-4620-93CA-0F4D1CE736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1867" y="3562096"/>
            <a:ext cx="1047196" cy="100058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4B649E2-1066-4512-94F2-21862A5C0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4025" y="1952471"/>
            <a:ext cx="1375387" cy="11378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DF65342-64F0-47C4-8CF0-731E476B8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0881" y="3396046"/>
            <a:ext cx="1375387" cy="11378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47CE8D6-62F5-47B8-93BD-1DD30BF056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977" y="4880238"/>
            <a:ext cx="1047196" cy="10005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A7D7D2C-F078-4603-BF5E-85CA31790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1867" y="4880238"/>
            <a:ext cx="1047196" cy="10005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96C844-2DCC-41C9-BFA6-79D1971E59D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5113"/>
          <a:stretch/>
        </p:blipFill>
        <p:spPr>
          <a:xfrm>
            <a:off x="414616" y="82383"/>
            <a:ext cx="8633812" cy="156431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E8E233C-3C92-4EC7-8AFC-12DEE1B0E4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2001" y="4789915"/>
            <a:ext cx="1273523" cy="1216835"/>
          </a:xfrm>
          <a:prstGeom prst="rect">
            <a:avLst/>
          </a:prstGeom>
        </p:spPr>
      </p:pic>
      <p:pic>
        <p:nvPicPr>
          <p:cNvPr id="21" name="[Tổng hợp hiệu ứng âm thanh ] Tiếng vỗ tay - Clap">
            <a:hlinkClick r:id="" action="ppaction://media"/>
            <a:extLst>
              <a:ext uri="{FF2B5EF4-FFF2-40B4-BE49-F238E27FC236}">
                <a16:creationId xmlns:a16="http://schemas.microsoft.com/office/drawing/2014/main" xmlns="" id="{D49F5583-369D-4497-A52D-F6A4CF0FC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3990.9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6023" y="54122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77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5420"/>
    </mc:Choice>
    <mc:Fallback xmlns="">
      <p:transition advTm="15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8182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57068" objId="39"/>
        <p14:triggerEvt type="onClick" time="60396" objId="41"/>
        <p14:triggerEvt type="onClick" time="82390" objId="42"/>
        <p14:triggerEvt type="onClick" time="102259" objId="40"/>
        <p14:triggerEvt type="onClick" time="125825" objId="43"/>
        <p14:triggerEvt type="onClick" time="127651" objId="44"/>
        <p14:triggerEvt type="onClick" time="133845" objId="46"/>
        <p14:playEvt time="149256" objId="21"/>
        <p14:stopEvt time="154183" objId="21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9|1.4|1.5|3.5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8|1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8|13.7|5.3|14.4|21.5|58.1|5.3|5.9|10.3|8.3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.1|12.2|4.5|3|4.8|7.7|3.4|5.4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|17.8|9.1|3.6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5.9|8.5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1.6|1.3|2.3|1.3|2.4|1.9|1.6|3.5|4.3|2.9|1.1|3.8|6.7|1.4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1.7|7.9|7.7|1.9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9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306</Words>
  <Application>Microsoft Office PowerPoint</Application>
  <PresentationFormat>Custom</PresentationFormat>
  <Paragraphs>69</Paragraphs>
  <Slides>13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公开课1</dc:title>
  <dc:creator>Administrator</dc:creator>
  <cp:lastModifiedBy>Windows User</cp:lastModifiedBy>
  <cp:revision>133</cp:revision>
  <dcterms:created xsi:type="dcterms:W3CDTF">2019-09-07T12:11:57Z</dcterms:created>
  <dcterms:modified xsi:type="dcterms:W3CDTF">2021-10-29T04:53:44Z</dcterms:modified>
</cp:coreProperties>
</file>